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4"/>
  </p:sldMasterIdLst>
  <p:notesMasterIdLst>
    <p:notesMasterId r:id="rId46"/>
  </p:notesMasterIdLst>
  <p:handoutMasterIdLst>
    <p:handoutMasterId r:id="rId47"/>
  </p:handoutMasterIdLst>
  <p:sldIdLst>
    <p:sldId id="256" r:id="rId5"/>
    <p:sldId id="298" r:id="rId6"/>
    <p:sldId id="299" r:id="rId7"/>
    <p:sldId id="277" r:id="rId8"/>
    <p:sldId id="295" r:id="rId9"/>
    <p:sldId id="296" r:id="rId10"/>
    <p:sldId id="297" r:id="rId11"/>
    <p:sldId id="289" r:id="rId12"/>
    <p:sldId id="300" r:id="rId13"/>
    <p:sldId id="339" r:id="rId14"/>
    <p:sldId id="337" r:id="rId15"/>
    <p:sldId id="301" r:id="rId16"/>
    <p:sldId id="340" r:id="rId17"/>
    <p:sldId id="341" r:id="rId18"/>
    <p:sldId id="302" r:id="rId19"/>
    <p:sldId id="303" r:id="rId20"/>
    <p:sldId id="305" r:id="rId21"/>
    <p:sldId id="304" r:id="rId22"/>
    <p:sldId id="332" r:id="rId23"/>
    <p:sldId id="334" r:id="rId24"/>
    <p:sldId id="306" r:id="rId25"/>
    <p:sldId id="307" r:id="rId26"/>
    <p:sldId id="335" r:id="rId27"/>
    <p:sldId id="308" r:id="rId28"/>
    <p:sldId id="309" r:id="rId29"/>
    <p:sldId id="328" r:id="rId30"/>
    <p:sldId id="329" r:id="rId31"/>
    <p:sldId id="326" r:id="rId32"/>
    <p:sldId id="323" r:id="rId33"/>
    <p:sldId id="325" r:id="rId34"/>
    <p:sldId id="322" r:id="rId35"/>
    <p:sldId id="312" r:id="rId36"/>
    <p:sldId id="313" r:id="rId37"/>
    <p:sldId id="314" r:id="rId38"/>
    <p:sldId id="318" r:id="rId39"/>
    <p:sldId id="320" r:id="rId40"/>
    <p:sldId id="316" r:id="rId41"/>
    <p:sldId id="331" r:id="rId42"/>
    <p:sldId id="315" r:id="rId43"/>
    <p:sldId id="336" r:id="rId44"/>
    <p:sldId id="317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24D84221-5337-8F91-AB83-3947E416A7E7}" name="Luisa Abels" initials="LA" userId="7764456c301dba71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8312"/>
    <a:srgbClr val="FF0000"/>
    <a:srgbClr val="9A450C"/>
    <a:srgbClr val="A9D18E"/>
    <a:srgbClr val="FFD966"/>
    <a:srgbClr val="0070C0"/>
    <a:srgbClr val="FBEFE9"/>
    <a:srgbClr val="F7BFA4"/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287988-D977-4E87-AFF9-136EC6F17FE5}" v="137" dt="2024-12-11T08:35:22.4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9822" autoAdjust="0"/>
  </p:normalViewPr>
  <p:slideViewPr>
    <p:cSldViewPr snapToGrid="0">
      <p:cViewPr>
        <p:scale>
          <a:sx n="66" d="100"/>
          <a:sy n="66" d="100"/>
        </p:scale>
        <p:origin x="1210" y="197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632" y="13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55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a Abels" userId="7764456c301dba71" providerId="LiveId" clId="{A854B7AA-A014-429C-A1DD-791EC0110965}"/>
    <pc:docChg chg="undo custSel addSld delSld modSld sldOrd">
      <pc:chgData name="Luisa Abels" userId="7764456c301dba71" providerId="LiveId" clId="{A854B7AA-A014-429C-A1DD-791EC0110965}" dt="2024-12-09T14:24:02.497" v="3827" actId="20577"/>
      <pc:docMkLst>
        <pc:docMk/>
      </pc:docMkLst>
      <pc:sldChg chg="addSp modSp mod">
        <pc:chgData name="Luisa Abels" userId="7764456c301dba71" providerId="LiveId" clId="{A854B7AA-A014-429C-A1DD-791EC0110965}" dt="2024-12-09T13:05:56.009" v="2036" actId="1076"/>
        <pc:sldMkLst>
          <pc:docMk/>
          <pc:sldMk cId="1642425379" sldId="256"/>
        </pc:sldMkLst>
        <pc:spChg chg="mod">
          <ac:chgData name="Luisa Abels" userId="7764456c301dba71" providerId="LiveId" clId="{A854B7AA-A014-429C-A1DD-791EC0110965}" dt="2024-12-03T16:02:06.500" v="6" actId="790"/>
          <ac:spMkLst>
            <pc:docMk/>
            <pc:sldMk cId="1642425379" sldId="256"/>
            <ac:spMk id="2" creationId="{216815C6-3AD0-46E6-A74A-1967BD91AF50}"/>
          </ac:spMkLst>
        </pc:spChg>
        <pc:spChg chg="mod">
          <ac:chgData name="Luisa Abels" userId="7764456c301dba71" providerId="LiveId" clId="{A854B7AA-A014-429C-A1DD-791EC0110965}" dt="2024-12-03T15:59:23.656" v="1" actId="14100"/>
          <ac:spMkLst>
            <pc:docMk/>
            <pc:sldMk cId="1642425379" sldId="256"/>
            <ac:spMk id="3" creationId="{1901B20D-4C28-4DA3-ABBD-718C22A5E58B}"/>
          </ac:spMkLst>
        </pc:spChg>
        <pc:spChg chg="mod">
          <ac:chgData name="Luisa Abels" userId="7764456c301dba71" providerId="LiveId" clId="{A854B7AA-A014-429C-A1DD-791EC0110965}" dt="2024-12-03T16:06:18.301" v="61" actId="1076"/>
          <ac:spMkLst>
            <pc:docMk/>
            <pc:sldMk cId="1642425379" sldId="256"/>
            <ac:spMk id="4" creationId="{3EA4565A-0253-CFBC-26FE-F3370D1F7582}"/>
          </ac:spMkLst>
        </pc:spChg>
        <pc:spChg chg="mod">
          <ac:chgData name="Luisa Abels" userId="7764456c301dba71" providerId="LiveId" clId="{A854B7AA-A014-429C-A1DD-791EC0110965}" dt="2024-12-03T16:03:02.254" v="17" actId="14100"/>
          <ac:spMkLst>
            <pc:docMk/>
            <pc:sldMk cId="1642425379" sldId="256"/>
            <ac:spMk id="5" creationId="{81449A1F-BD90-7DFF-C541-4927F174BF0D}"/>
          </ac:spMkLst>
        </pc:spChg>
        <pc:spChg chg="add mod">
          <ac:chgData name="Luisa Abels" userId="7764456c301dba71" providerId="LiveId" clId="{A854B7AA-A014-429C-A1DD-791EC0110965}" dt="2024-12-09T13:05:56.009" v="2036" actId="1076"/>
          <ac:spMkLst>
            <pc:docMk/>
            <pc:sldMk cId="1642425379" sldId="256"/>
            <ac:spMk id="6" creationId="{500E8875-2213-5391-4D4A-767D91115236}"/>
          </ac:spMkLst>
        </pc:spChg>
      </pc:sldChg>
      <pc:sldChg chg="del">
        <pc:chgData name="Luisa Abels" userId="7764456c301dba71" providerId="LiveId" clId="{A854B7AA-A014-429C-A1DD-791EC0110965}" dt="2024-12-04T08:26:47.488" v="629" actId="2696"/>
        <pc:sldMkLst>
          <pc:docMk/>
          <pc:sldMk cId="707789176" sldId="258"/>
        </pc:sldMkLst>
      </pc:sldChg>
      <pc:sldChg chg="del">
        <pc:chgData name="Luisa Abels" userId="7764456c301dba71" providerId="LiveId" clId="{A854B7AA-A014-429C-A1DD-791EC0110965}" dt="2024-12-04T08:27:06.667" v="632" actId="2696"/>
        <pc:sldMkLst>
          <pc:docMk/>
          <pc:sldMk cId="566997565" sldId="260"/>
        </pc:sldMkLst>
      </pc:sldChg>
      <pc:sldChg chg="modSp del mod">
        <pc:chgData name="Luisa Abels" userId="7764456c301dba71" providerId="LiveId" clId="{A854B7AA-A014-429C-A1DD-791EC0110965}" dt="2024-12-03T16:02:28.721" v="10" actId="2696"/>
        <pc:sldMkLst>
          <pc:docMk/>
          <pc:sldMk cId="1738561688" sldId="261"/>
        </pc:sldMkLst>
      </pc:sldChg>
      <pc:sldChg chg="del">
        <pc:chgData name="Luisa Abels" userId="7764456c301dba71" providerId="LiveId" clId="{A854B7AA-A014-429C-A1DD-791EC0110965}" dt="2024-12-03T16:13:37.122" v="124" actId="2696"/>
        <pc:sldMkLst>
          <pc:docMk/>
          <pc:sldMk cId="1593920805" sldId="262"/>
        </pc:sldMkLst>
      </pc:sldChg>
      <pc:sldChg chg="del">
        <pc:chgData name="Luisa Abels" userId="7764456c301dba71" providerId="LiveId" clId="{A854B7AA-A014-429C-A1DD-791EC0110965}" dt="2024-12-04T08:26:44.500" v="628" actId="2696"/>
        <pc:sldMkLst>
          <pc:docMk/>
          <pc:sldMk cId="1346372204" sldId="264"/>
        </pc:sldMkLst>
      </pc:sldChg>
      <pc:sldChg chg="del">
        <pc:chgData name="Luisa Abels" userId="7764456c301dba71" providerId="LiveId" clId="{A854B7AA-A014-429C-A1DD-791EC0110965}" dt="2024-12-04T08:26:51.396" v="630" actId="2696"/>
        <pc:sldMkLst>
          <pc:docMk/>
          <pc:sldMk cId="2121178069" sldId="266"/>
        </pc:sldMkLst>
      </pc:sldChg>
      <pc:sldChg chg="del">
        <pc:chgData name="Luisa Abels" userId="7764456c301dba71" providerId="LiveId" clId="{A854B7AA-A014-429C-A1DD-791EC0110965}" dt="2024-12-04T08:27:10.241" v="633" actId="2696"/>
        <pc:sldMkLst>
          <pc:docMk/>
          <pc:sldMk cId="4151694508" sldId="268"/>
        </pc:sldMkLst>
      </pc:sldChg>
      <pc:sldChg chg="del">
        <pc:chgData name="Luisa Abels" userId="7764456c301dba71" providerId="LiveId" clId="{A854B7AA-A014-429C-A1DD-791EC0110965}" dt="2024-12-04T08:27:06.667" v="632" actId="2696"/>
        <pc:sldMkLst>
          <pc:docMk/>
          <pc:sldMk cId="1472106130" sldId="270"/>
        </pc:sldMkLst>
      </pc:sldChg>
      <pc:sldChg chg="del">
        <pc:chgData name="Luisa Abels" userId="7764456c301dba71" providerId="LiveId" clId="{A854B7AA-A014-429C-A1DD-791EC0110965}" dt="2024-12-04T08:27:06.667" v="632" actId="2696"/>
        <pc:sldMkLst>
          <pc:docMk/>
          <pc:sldMk cId="920173932" sldId="275"/>
        </pc:sldMkLst>
      </pc:sldChg>
      <pc:sldChg chg="del">
        <pc:chgData name="Luisa Abels" userId="7764456c301dba71" providerId="LiveId" clId="{A854B7AA-A014-429C-A1DD-791EC0110965}" dt="2024-12-04T08:27:06.667" v="632" actId="2696"/>
        <pc:sldMkLst>
          <pc:docMk/>
          <pc:sldMk cId="2436493926" sldId="276"/>
        </pc:sldMkLst>
      </pc:sldChg>
      <pc:sldChg chg="addSp delSp modSp mod setBg">
        <pc:chgData name="Luisa Abels" userId="7764456c301dba71" providerId="LiveId" clId="{A854B7AA-A014-429C-A1DD-791EC0110965}" dt="2024-12-09T12:58:26.201" v="1845" actId="20577"/>
        <pc:sldMkLst>
          <pc:docMk/>
          <pc:sldMk cId="2243494996" sldId="277"/>
        </pc:sldMkLst>
        <pc:spChg chg="mod ord">
          <ac:chgData name="Luisa Abels" userId="7764456c301dba71" providerId="LiveId" clId="{A854B7AA-A014-429C-A1DD-791EC0110965}" dt="2024-12-03T16:12:47.104" v="123" actId="26606"/>
          <ac:spMkLst>
            <pc:docMk/>
            <pc:sldMk cId="2243494996" sldId="277"/>
            <ac:spMk id="6" creationId="{B69DF042-37C5-4E09-AA4C-AA66649C9533}"/>
          </ac:spMkLst>
        </pc:spChg>
        <pc:spChg chg="mod ord">
          <ac:chgData name="Luisa Abels" userId="7764456c301dba71" providerId="LiveId" clId="{A854B7AA-A014-429C-A1DD-791EC0110965}" dt="2024-12-03T16:12:47.104" v="123" actId="26606"/>
          <ac:spMkLst>
            <pc:docMk/>
            <pc:sldMk cId="2243494996" sldId="277"/>
            <ac:spMk id="7" creationId="{20C4CBED-2E8D-DCEB-5577-193EBADCE9F6}"/>
          </ac:spMkLst>
        </pc:spChg>
        <pc:spChg chg="add mod">
          <ac:chgData name="Luisa Abels" userId="7764456c301dba71" providerId="LiveId" clId="{A854B7AA-A014-429C-A1DD-791EC0110965}" dt="2024-12-03T16:25:04.828" v="342" actId="26606"/>
          <ac:spMkLst>
            <pc:docMk/>
            <pc:sldMk cId="2243494996" sldId="277"/>
            <ac:spMk id="9" creationId="{8B20489B-80BD-BA01-CF3B-061DC856587A}"/>
          </ac:spMkLst>
        </pc:spChg>
        <pc:spChg chg="add mod ord">
          <ac:chgData name="Luisa Abels" userId="7764456c301dba71" providerId="LiveId" clId="{A854B7AA-A014-429C-A1DD-791EC0110965}" dt="2024-12-09T12:58:26.201" v="1845" actId="20577"/>
          <ac:spMkLst>
            <pc:docMk/>
            <pc:sldMk cId="2243494996" sldId="277"/>
            <ac:spMk id="12" creationId="{98B80A4E-5E69-6388-84E9-F241D50A8690}"/>
          </ac:spMkLst>
        </pc:spChg>
        <pc:spChg chg="add">
          <ac:chgData name="Luisa Abels" userId="7764456c301dba71" providerId="LiveId" clId="{A854B7AA-A014-429C-A1DD-791EC0110965}" dt="2024-12-03T16:25:04.828" v="342" actId="26606"/>
          <ac:spMkLst>
            <pc:docMk/>
            <pc:sldMk cId="2243494996" sldId="277"/>
            <ac:spMk id="33" creationId="{C33BF9DD-8A45-4EEE-B231-0A14D322E5F9}"/>
          </ac:spMkLst>
        </pc:spChg>
        <pc:spChg chg="add">
          <ac:chgData name="Luisa Abels" userId="7764456c301dba71" providerId="LiveId" clId="{A854B7AA-A014-429C-A1DD-791EC0110965}" dt="2024-12-03T16:25:04.828" v="342" actId="26606"/>
          <ac:spMkLst>
            <pc:docMk/>
            <pc:sldMk cId="2243494996" sldId="277"/>
            <ac:spMk id="35" creationId="{D5FBCAC9-BD8B-4F3B-AD74-EF37D4211349}"/>
          </ac:spMkLst>
        </pc:spChg>
        <pc:spChg chg="add">
          <ac:chgData name="Luisa Abels" userId="7764456c301dba71" providerId="LiveId" clId="{A854B7AA-A014-429C-A1DD-791EC0110965}" dt="2024-12-03T16:25:04.828" v="342" actId="26606"/>
          <ac:spMkLst>
            <pc:docMk/>
            <pc:sldMk cId="2243494996" sldId="277"/>
            <ac:spMk id="36" creationId="{9556C5A8-AD7E-4CE7-87BE-9EA3B5E1786F}"/>
          </ac:spMkLst>
        </pc:spChg>
        <pc:picChg chg="add mod">
          <ac:chgData name="Luisa Abels" userId="7764456c301dba71" providerId="LiveId" clId="{A854B7AA-A014-429C-A1DD-791EC0110965}" dt="2024-12-03T16:25:34.353" v="348" actId="1076"/>
          <ac:picMkLst>
            <pc:docMk/>
            <pc:sldMk cId="2243494996" sldId="277"/>
            <ac:picMk id="14" creationId="{2147AE43-ADFE-AE5A-D9C4-35998D34926C}"/>
          </ac:picMkLst>
        </pc:picChg>
        <pc:cxnChg chg="add">
          <ac:chgData name="Luisa Abels" userId="7764456c301dba71" providerId="LiveId" clId="{A854B7AA-A014-429C-A1DD-791EC0110965}" dt="2024-12-03T16:25:04.828" v="342" actId="26606"/>
          <ac:cxnSpMkLst>
            <pc:docMk/>
            <pc:sldMk cId="2243494996" sldId="277"/>
            <ac:cxnSpMk id="34" creationId="{9020DCC9-F851-4562-BB20-1AB3C51BFD08}"/>
          </ac:cxnSpMkLst>
        </pc:cxnChg>
      </pc:sldChg>
      <pc:sldChg chg="addSp delSp modSp del mod ord">
        <pc:chgData name="Luisa Abels" userId="7764456c301dba71" providerId="LiveId" clId="{A854B7AA-A014-429C-A1DD-791EC0110965}" dt="2024-12-09T12:55:26.965" v="1755" actId="47"/>
        <pc:sldMkLst>
          <pc:docMk/>
          <pc:sldMk cId="2069393026" sldId="278"/>
        </pc:sldMkLst>
      </pc:sldChg>
      <pc:sldChg chg="del">
        <pc:chgData name="Luisa Abels" userId="7764456c301dba71" providerId="LiveId" clId="{A854B7AA-A014-429C-A1DD-791EC0110965}" dt="2024-12-04T08:27:06.667" v="632" actId="2696"/>
        <pc:sldMkLst>
          <pc:docMk/>
          <pc:sldMk cId="1417396711" sldId="280"/>
        </pc:sldMkLst>
      </pc:sldChg>
      <pc:sldChg chg="del">
        <pc:chgData name="Luisa Abels" userId="7764456c301dba71" providerId="LiveId" clId="{A854B7AA-A014-429C-A1DD-791EC0110965}" dt="2024-12-04T08:27:06.667" v="632" actId="2696"/>
        <pc:sldMkLst>
          <pc:docMk/>
          <pc:sldMk cId="3477453048" sldId="282"/>
        </pc:sldMkLst>
      </pc:sldChg>
      <pc:sldChg chg="del">
        <pc:chgData name="Luisa Abels" userId="7764456c301dba71" providerId="LiveId" clId="{A854B7AA-A014-429C-A1DD-791EC0110965}" dt="2024-12-04T08:27:06.667" v="632" actId="2696"/>
        <pc:sldMkLst>
          <pc:docMk/>
          <pc:sldMk cId="3396266754" sldId="283"/>
        </pc:sldMkLst>
      </pc:sldChg>
      <pc:sldChg chg="addSp delSp modSp mod">
        <pc:chgData name="Luisa Abels" userId="7764456c301dba71" providerId="LiveId" clId="{A854B7AA-A014-429C-A1DD-791EC0110965}" dt="2024-12-09T13:44:19.756" v="2965" actId="1076"/>
        <pc:sldMkLst>
          <pc:docMk/>
          <pc:sldMk cId="1844941827" sldId="289"/>
        </pc:sldMkLst>
        <pc:spChg chg="mod">
          <ac:chgData name="Luisa Abels" userId="7764456c301dba71" providerId="LiveId" clId="{A854B7AA-A014-429C-A1DD-791EC0110965}" dt="2024-12-09T13:10:32.175" v="2045" actId="1076"/>
          <ac:spMkLst>
            <pc:docMk/>
            <pc:sldMk cId="1844941827" sldId="289"/>
            <ac:spMk id="11" creationId="{48E20559-7AEC-560E-D95F-5FDE8CAD5C87}"/>
          </ac:spMkLst>
        </pc:spChg>
        <pc:spChg chg="mod">
          <ac:chgData name="Luisa Abels" userId="7764456c301dba71" providerId="LiveId" clId="{A854B7AA-A014-429C-A1DD-791EC0110965}" dt="2024-12-09T13:10:32.175" v="2045" actId="1076"/>
          <ac:spMkLst>
            <pc:docMk/>
            <pc:sldMk cId="1844941827" sldId="289"/>
            <ac:spMk id="20" creationId="{A74D661B-510C-4CF2-BF77-3EAFB649883D}"/>
          </ac:spMkLst>
        </pc:spChg>
        <pc:spChg chg="add mod">
          <ac:chgData name="Luisa Abels" userId="7764456c301dba71" providerId="LiveId" clId="{A854B7AA-A014-429C-A1DD-791EC0110965}" dt="2024-12-09T13:10:32.175" v="2045" actId="1076"/>
          <ac:spMkLst>
            <pc:docMk/>
            <pc:sldMk cId="1844941827" sldId="289"/>
            <ac:spMk id="33" creationId="{D80DC696-9E75-B9B4-9412-58400D5602EE}"/>
          </ac:spMkLst>
        </pc:spChg>
        <pc:spChg chg="add mod">
          <ac:chgData name="Luisa Abels" userId="7764456c301dba71" providerId="LiveId" clId="{A854B7AA-A014-429C-A1DD-791EC0110965}" dt="2024-12-09T13:43:34.500" v="2915" actId="1076"/>
          <ac:spMkLst>
            <pc:docMk/>
            <pc:sldMk cId="1844941827" sldId="289"/>
            <ac:spMk id="43" creationId="{8EF6EB97-5666-0699-8A3F-E8CB1F1AF54B}"/>
          </ac:spMkLst>
        </pc:spChg>
        <pc:spChg chg="add mod">
          <ac:chgData name="Luisa Abels" userId="7764456c301dba71" providerId="LiveId" clId="{A854B7AA-A014-429C-A1DD-791EC0110965}" dt="2024-12-09T13:31:44.370" v="2763" actId="20577"/>
          <ac:spMkLst>
            <pc:docMk/>
            <pc:sldMk cId="1844941827" sldId="289"/>
            <ac:spMk id="44" creationId="{DBDBCAC6-9C91-004E-CDFC-E25E4432220B}"/>
          </ac:spMkLst>
        </pc:spChg>
        <pc:spChg chg="add mod">
          <ac:chgData name="Luisa Abels" userId="7764456c301dba71" providerId="LiveId" clId="{A854B7AA-A014-429C-A1DD-791EC0110965}" dt="2024-12-09T13:43:49.334" v="2961" actId="1036"/>
          <ac:spMkLst>
            <pc:docMk/>
            <pc:sldMk cId="1844941827" sldId="289"/>
            <ac:spMk id="45" creationId="{9593A0D5-4F0B-958F-D4B2-E17AD2CC6C5E}"/>
          </ac:spMkLst>
        </pc:spChg>
        <pc:spChg chg="add mod">
          <ac:chgData name="Luisa Abels" userId="7764456c301dba71" providerId="LiveId" clId="{A854B7AA-A014-429C-A1DD-791EC0110965}" dt="2024-12-09T13:43:49.334" v="2961" actId="1036"/>
          <ac:spMkLst>
            <pc:docMk/>
            <pc:sldMk cId="1844941827" sldId="289"/>
            <ac:spMk id="46" creationId="{3C396648-B684-0879-56CA-09A49989F519}"/>
          </ac:spMkLst>
        </pc:spChg>
        <pc:spChg chg="add mod">
          <ac:chgData name="Luisa Abels" userId="7764456c301dba71" providerId="LiveId" clId="{A854B7AA-A014-429C-A1DD-791EC0110965}" dt="2024-12-09T13:43:49.334" v="2961" actId="1036"/>
          <ac:spMkLst>
            <pc:docMk/>
            <pc:sldMk cId="1844941827" sldId="289"/>
            <ac:spMk id="48" creationId="{9999ED8B-56A7-108B-E3C8-7930E6AE2BF3}"/>
          </ac:spMkLst>
        </pc:spChg>
        <pc:spChg chg="add mod">
          <ac:chgData name="Luisa Abels" userId="7764456c301dba71" providerId="LiveId" clId="{A854B7AA-A014-429C-A1DD-791EC0110965}" dt="2024-12-09T13:43:49.334" v="2961" actId="1036"/>
          <ac:spMkLst>
            <pc:docMk/>
            <pc:sldMk cId="1844941827" sldId="289"/>
            <ac:spMk id="50" creationId="{115F6C1C-87FA-FEBF-E7A4-76EB12677219}"/>
          </ac:spMkLst>
        </pc:spChg>
        <pc:spChg chg="add mod">
          <ac:chgData name="Luisa Abels" userId="7764456c301dba71" providerId="LiveId" clId="{A854B7AA-A014-429C-A1DD-791EC0110965}" dt="2024-12-09T13:43:49.334" v="2961" actId="1036"/>
          <ac:spMkLst>
            <pc:docMk/>
            <pc:sldMk cId="1844941827" sldId="289"/>
            <ac:spMk id="54" creationId="{EFCC21A5-85E0-1488-9791-5422D52F0571}"/>
          </ac:spMkLst>
        </pc:spChg>
        <pc:spChg chg="add mod">
          <ac:chgData name="Luisa Abels" userId="7764456c301dba71" providerId="LiveId" clId="{A854B7AA-A014-429C-A1DD-791EC0110965}" dt="2024-12-09T13:43:49.334" v="2961" actId="1036"/>
          <ac:spMkLst>
            <pc:docMk/>
            <pc:sldMk cId="1844941827" sldId="289"/>
            <ac:spMk id="57" creationId="{DE51DFCD-8AA6-9C8D-D67C-7675D2F06770}"/>
          </ac:spMkLst>
        </pc:spChg>
        <pc:spChg chg="add mod">
          <ac:chgData name="Luisa Abels" userId="7764456c301dba71" providerId="LiveId" clId="{A854B7AA-A014-429C-A1DD-791EC0110965}" dt="2024-12-09T13:43:49.334" v="2961" actId="1036"/>
          <ac:spMkLst>
            <pc:docMk/>
            <pc:sldMk cId="1844941827" sldId="289"/>
            <ac:spMk id="60" creationId="{69BA4AC3-DF81-8A85-F4FF-02C023E3B1BC}"/>
          </ac:spMkLst>
        </pc:spChg>
        <pc:spChg chg="add mod">
          <ac:chgData name="Luisa Abels" userId="7764456c301dba71" providerId="LiveId" clId="{A854B7AA-A014-429C-A1DD-791EC0110965}" dt="2024-12-09T13:43:49.334" v="2961" actId="1036"/>
          <ac:spMkLst>
            <pc:docMk/>
            <pc:sldMk cId="1844941827" sldId="289"/>
            <ac:spMk id="61" creationId="{DBB6B47B-26E8-68C9-1C1D-5595E087B99B}"/>
          </ac:spMkLst>
        </pc:spChg>
        <pc:spChg chg="add mod">
          <ac:chgData name="Luisa Abels" userId="7764456c301dba71" providerId="LiveId" clId="{A854B7AA-A014-429C-A1DD-791EC0110965}" dt="2024-12-09T13:43:49.334" v="2961" actId="1036"/>
          <ac:spMkLst>
            <pc:docMk/>
            <pc:sldMk cId="1844941827" sldId="289"/>
            <ac:spMk id="62" creationId="{6538D6C5-0F2C-17D4-9334-F61ED7FD12F5}"/>
          </ac:spMkLst>
        </pc:spChg>
        <pc:spChg chg="add mod">
          <ac:chgData name="Luisa Abels" userId="7764456c301dba71" providerId="LiveId" clId="{A854B7AA-A014-429C-A1DD-791EC0110965}" dt="2024-12-09T13:43:49.334" v="2961" actId="1036"/>
          <ac:spMkLst>
            <pc:docMk/>
            <pc:sldMk cId="1844941827" sldId="289"/>
            <ac:spMk id="63" creationId="{D9DC5CC2-13DD-E686-362A-30EB19FA48BC}"/>
          </ac:spMkLst>
        </pc:spChg>
        <pc:spChg chg="add mod">
          <ac:chgData name="Luisa Abels" userId="7764456c301dba71" providerId="LiveId" clId="{A854B7AA-A014-429C-A1DD-791EC0110965}" dt="2024-12-09T13:43:49.334" v="2961" actId="1036"/>
          <ac:spMkLst>
            <pc:docMk/>
            <pc:sldMk cId="1844941827" sldId="289"/>
            <ac:spMk id="65" creationId="{38AF289B-6FBD-F5CB-2C7A-30DF83738B1C}"/>
          </ac:spMkLst>
        </pc:spChg>
        <pc:spChg chg="add mod">
          <ac:chgData name="Luisa Abels" userId="7764456c301dba71" providerId="LiveId" clId="{A854B7AA-A014-429C-A1DD-791EC0110965}" dt="2024-12-09T13:43:49.334" v="2961" actId="1036"/>
          <ac:spMkLst>
            <pc:docMk/>
            <pc:sldMk cId="1844941827" sldId="289"/>
            <ac:spMk id="67" creationId="{B8A413ED-A1AE-7663-47D1-3CD663B4E117}"/>
          </ac:spMkLst>
        </pc:spChg>
        <pc:spChg chg="add mod">
          <ac:chgData name="Luisa Abels" userId="7764456c301dba71" providerId="LiveId" clId="{A854B7AA-A014-429C-A1DD-791EC0110965}" dt="2024-12-09T13:43:49.334" v="2961" actId="1036"/>
          <ac:spMkLst>
            <pc:docMk/>
            <pc:sldMk cId="1844941827" sldId="289"/>
            <ac:spMk id="69" creationId="{0FA2C584-D2E7-4C41-DE49-A598E2307035}"/>
          </ac:spMkLst>
        </pc:spChg>
        <pc:cxnChg chg="add mod">
          <ac:chgData name="Luisa Abels" userId="7764456c301dba71" providerId="LiveId" clId="{A854B7AA-A014-429C-A1DD-791EC0110965}" dt="2024-12-09T13:43:49.334" v="2961" actId="1036"/>
          <ac:cxnSpMkLst>
            <pc:docMk/>
            <pc:sldMk cId="1844941827" sldId="289"/>
            <ac:cxnSpMk id="52" creationId="{CB19FD78-CADA-9B3C-AEAE-B7F3F462DF09}"/>
          </ac:cxnSpMkLst>
        </pc:cxnChg>
        <pc:cxnChg chg="add mod">
          <ac:chgData name="Luisa Abels" userId="7764456c301dba71" providerId="LiveId" clId="{A854B7AA-A014-429C-A1DD-791EC0110965}" dt="2024-12-09T13:43:49.334" v="2961" actId="1036"/>
          <ac:cxnSpMkLst>
            <pc:docMk/>
            <pc:sldMk cId="1844941827" sldId="289"/>
            <ac:cxnSpMk id="56" creationId="{7BF3180C-23BF-1231-1373-3C4B03E55491}"/>
          </ac:cxnSpMkLst>
        </pc:cxnChg>
        <pc:cxnChg chg="add mod">
          <ac:chgData name="Luisa Abels" userId="7764456c301dba71" providerId="LiveId" clId="{A854B7AA-A014-429C-A1DD-791EC0110965}" dt="2024-12-09T13:43:49.334" v="2961" actId="1036"/>
          <ac:cxnSpMkLst>
            <pc:docMk/>
            <pc:sldMk cId="1844941827" sldId="289"/>
            <ac:cxnSpMk id="59" creationId="{C2BD7F11-349D-A6E6-CC5A-6FAD6149F562}"/>
          </ac:cxnSpMkLst>
        </pc:cxnChg>
        <pc:cxnChg chg="add mod">
          <ac:chgData name="Luisa Abels" userId="7764456c301dba71" providerId="LiveId" clId="{A854B7AA-A014-429C-A1DD-791EC0110965}" dt="2024-12-09T13:43:49.334" v="2961" actId="1036"/>
          <ac:cxnSpMkLst>
            <pc:docMk/>
            <pc:sldMk cId="1844941827" sldId="289"/>
            <ac:cxnSpMk id="64" creationId="{29DAFF12-085D-47B4-2208-FC9A3F11FC90}"/>
          </ac:cxnSpMkLst>
        </pc:cxnChg>
        <pc:cxnChg chg="add mod">
          <ac:chgData name="Luisa Abels" userId="7764456c301dba71" providerId="LiveId" clId="{A854B7AA-A014-429C-A1DD-791EC0110965}" dt="2024-12-09T13:43:49.334" v="2961" actId="1036"/>
          <ac:cxnSpMkLst>
            <pc:docMk/>
            <pc:sldMk cId="1844941827" sldId="289"/>
            <ac:cxnSpMk id="66" creationId="{83C33395-530E-AA2A-6C87-00DDD3F001BB}"/>
          </ac:cxnSpMkLst>
        </pc:cxnChg>
        <pc:cxnChg chg="add mod">
          <ac:chgData name="Luisa Abels" userId="7764456c301dba71" providerId="LiveId" clId="{A854B7AA-A014-429C-A1DD-791EC0110965}" dt="2024-12-09T13:43:49.334" v="2961" actId="1036"/>
          <ac:cxnSpMkLst>
            <pc:docMk/>
            <pc:sldMk cId="1844941827" sldId="289"/>
            <ac:cxnSpMk id="68" creationId="{45741664-19B8-0AAC-8235-7CE670C12A23}"/>
          </ac:cxnSpMkLst>
        </pc:cxnChg>
        <pc:cxnChg chg="add mod">
          <ac:chgData name="Luisa Abels" userId="7764456c301dba71" providerId="LiveId" clId="{A854B7AA-A014-429C-A1DD-791EC0110965}" dt="2024-12-09T13:44:07.798" v="2963" actId="13822"/>
          <ac:cxnSpMkLst>
            <pc:docMk/>
            <pc:sldMk cId="1844941827" sldId="289"/>
            <ac:cxnSpMk id="73" creationId="{1B9C4D47-E253-8789-1691-A159F14E3DA1}"/>
          </ac:cxnSpMkLst>
        </pc:cxnChg>
        <pc:cxnChg chg="add mod">
          <ac:chgData name="Luisa Abels" userId="7764456c301dba71" providerId="LiveId" clId="{A854B7AA-A014-429C-A1DD-791EC0110965}" dt="2024-12-09T13:44:19.756" v="2965" actId="1076"/>
          <ac:cxnSpMkLst>
            <pc:docMk/>
            <pc:sldMk cId="1844941827" sldId="289"/>
            <ac:cxnSpMk id="74" creationId="{30B5A405-B186-557C-4E1C-B3DA2F86D342}"/>
          </ac:cxnSpMkLst>
        </pc:cxnChg>
      </pc:sldChg>
      <pc:sldChg chg="del">
        <pc:chgData name="Luisa Abels" userId="7764456c301dba71" providerId="LiveId" clId="{A854B7AA-A014-429C-A1DD-791EC0110965}" dt="2024-12-04T08:27:06.667" v="632" actId="2696"/>
        <pc:sldMkLst>
          <pc:docMk/>
          <pc:sldMk cId="1177824853" sldId="290"/>
        </pc:sldMkLst>
      </pc:sldChg>
      <pc:sldChg chg="del">
        <pc:chgData name="Luisa Abels" userId="7764456c301dba71" providerId="LiveId" clId="{A854B7AA-A014-429C-A1DD-791EC0110965}" dt="2024-12-04T08:26:53.748" v="631" actId="2696"/>
        <pc:sldMkLst>
          <pc:docMk/>
          <pc:sldMk cId="404854312" sldId="292"/>
        </pc:sldMkLst>
      </pc:sldChg>
      <pc:sldChg chg="del">
        <pc:chgData name="Luisa Abels" userId="7764456c301dba71" providerId="LiveId" clId="{A854B7AA-A014-429C-A1DD-791EC0110965}" dt="2024-12-04T08:27:06.667" v="632" actId="2696"/>
        <pc:sldMkLst>
          <pc:docMk/>
          <pc:sldMk cId="473871986" sldId="293"/>
        </pc:sldMkLst>
      </pc:sldChg>
      <pc:sldChg chg="del">
        <pc:chgData name="Luisa Abels" userId="7764456c301dba71" providerId="LiveId" clId="{A854B7AA-A014-429C-A1DD-791EC0110965}" dt="2024-12-04T08:27:06.667" v="632" actId="2696"/>
        <pc:sldMkLst>
          <pc:docMk/>
          <pc:sldMk cId="3084972071" sldId="294"/>
        </pc:sldMkLst>
      </pc:sldChg>
      <pc:sldChg chg="addSp delSp modSp add mod modNotesTx">
        <pc:chgData name="Luisa Abels" userId="7764456c301dba71" providerId="LiveId" clId="{A854B7AA-A014-429C-A1DD-791EC0110965}" dt="2024-12-09T12:53:07.427" v="1638" actId="20577"/>
        <pc:sldMkLst>
          <pc:docMk/>
          <pc:sldMk cId="3485348326" sldId="295"/>
        </pc:sldMkLst>
        <pc:spChg chg="mod">
          <ac:chgData name="Luisa Abels" userId="7764456c301dba71" providerId="LiveId" clId="{A854B7AA-A014-429C-A1DD-791EC0110965}" dt="2024-12-03T16:22:54.933" v="268"/>
          <ac:spMkLst>
            <pc:docMk/>
            <pc:sldMk cId="3485348326" sldId="295"/>
            <ac:spMk id="9" creationId="{99978403-DCC0-A422-BAE4-76EEB0351CF9}"/>
          </ac:spMkLst>
        </pc:spChg>
        <pc:spChg chg="mod">
          <ac:chgData name="Luisa Abels" userId="7764456c301dba71" providerId="LiveId" clId="{A854B7AA-A014-429C-A1DD-791EC0110965}" dt="2024-12-09T12:50:41.721" v="1162" actId="20577"/>
          <ac:spMkLst>
            <pc:docMk/>
            <pc:sldMk cId="3485348326" sldId="295"/>
            <ac:spMk id="12" creationId="{9F7783BD-3ED6-8200-5BD5-FD290D50D265}"/>
          </ac:spMkLst>
        </pc:spChg>
        <pc:picChg chg="add mod">
          <ac:chgData name="Luisa Abels" userId="7764456c301dba71" providerId="LiveId" clId="{A854B7AA-A014-429C-A1DD-791EC0110965}" dt="2024-12-03T16:24:24.975" v="333" actId="14100"/>
          <ac:picMkLst>
            <pc:docMk/>
            <pc:sldMk cId="3485348326" sldId="295"/>
            <ac:picMk id="24" creationId="{03937241-0688-3088-D76A-C8678CD7F6A7}"/>
          </ac:picMkLst>
        </pc:picChg>
      </pc:sldChg>
      <pc:sldChg chg="addSp delSp modSp add mod ord">
        <pc:chgData name="Luisa Abels" userId="7764456c301dba71" providerId="LiveId" clId="{A854B7AA-A014-429C-A1DD-791EC0110965}" dt="2024-12-09T12:54:53.511" v="1754" actId="14100"/>
        <pc:sldMkLst>
          <pc:docMk/>
          <pc:sldMk cId="311135518" sldId="296"/>
        </pc:sldMkLst>
        <pc:spChg chg="mod">
          <ac:chgData name="Luisa Abels" userId="7764456c301dba71" providerId="LiveId" clId="{A854B7AA-A014-429C-A1DD-791EC0110965}" dt="2024-12-03T16:33:54.528" v="472" actId="26606"/>
          <ac:spMkLst>
            <pc:docMk/>
            <pc:sldMk cId="311135518" sldId="296"/>
            <ac:spMk id="6" creationId="{7EB8C79F-19CB-0810-1C42-30845BF76088}"/>
          </ac:spMkLst>
        </pc:spChg>
        <pc:spChg chg="mod">
          <ac:chgData name="Luisa Abels" userId="7764456c301dba71" providerId="LiveId" clId="{A854B7AA-A014-429C-A1DD-791EC0110965}" dt="2024-12-03T16:33:54.528" v="472" actId="26606"/>
          <ac:spMkLst>
            <pc:docMk/>
            <pc:sldMk cId="311135518" sldId="296"/>
            <ac:spMk id="7" creationId="{89D19099-4D13-B891-544F-C5FD5A29E6BC}"/>
          </ac:spMkLst>
        </pc:spChg>
        <pc:spChg chg="mod">
          <ac:chgData name="Luisa Abels" userId="7764456c301dba71" providerId="LiveId" clId="{A854B7AA-A014-429C-A1DD-791EC0110965}" dt="2024-12-09T12:53:43.797" v="1663" actId="20577"/>
          <ac:spMkLst>
            <pc:docMk/>
            <pc:sldMk cId="311135518" sldId="296"/>
            <ac:spMk id="9" creationId="{D6F78E9C-4138-C614-0F3E-A0E627BF00F7}"/>
          </ac:spMkLst>
        </pc:spChg>
        <pc:spChg chg="add mod">
          <ac:chgData name="Luisa Abels" userId="7764456c301dba71" providerId="LiveId" clId="{A854B7AA-A014-429C-A1DD-791EC0110965}" dt="2024-12-09T12:54:53.511" v="1754" actId="14100"/>
          <ac:spMkLst>
            <pc:docMk/>
            <pc:sldMk cId="311135518" sldId="296"/>
            <ac:spMk id="42" creationId="{6546AA5E-BB46-0DCE-7FC6-55B947483F75}"/>
          </ac:spMkLst>
        </pc:spChg>
        <pc:spChg chg="add">
          <ac:chgData name="Luisa Abels" userId="7764456c301dba71" providerId="LiveId" clId="{A854B7AA-A014-429C-A1DD-791EC0110965}" dt="2024-12-03T16:33:54.528" v="472" actId="26606"/>
          <ac:spMkLst>
            <pc:docMk/>
            <pc:sldMk cId="311135518" sldId="296"/>
            <ac:spMk id="71" creationId="{44CC594A-A820-450F-B363-C19201FCFEC6}"/>
          </ac:spMkLst>
        </pc:spChg>
        <pc:spChg chg="add">
          <ac:chgData name="Luisa Abels" userId="7764456c301dba71" providerId="LiveId" clId="{A854B7AA-A014-429C-A1DD-791EC0110965}" dt="2024-12-03T16:33:54.528" v="472" actId="26606"/>
          <ac:spMkLst>
            <pc:docMk/>
            <pc:sldMk cId="311135518" sldId="296"/>
            <ac:spMk id="73" creationId="{59FAB3DA-E9ED-4574-ABCC-378BC0FF1BBC}"/>
          </ac:spMkLst>
        </pc:spChg>
        <pc:spChg chg="add">
          <ac:chgData name="Luisa Abels" userId="7764456c301dba71" providerId="LiveId" clId="{A854B7AA-A014-429C-A1DD-791EC0110965}" dt="2024-12-03T16:33:54.528" v="472" actId="26606"/>
          <ac:spMkLst>
            <pc:docMk/>
            <pc:sldMk cId="311135518" sldId="296"/>
            <ac:spMk id="75" creationId="{53B8D6B0-55D6-48DC-86D8-FD95D5F118AB}"/>
          </ac:spMkLst>
        </pc:spChg>
        <pc:picChg chg="add mod ord">
          <ac:chgData name="Luisa Abels" userId="7764456c301dba71" providerId="LiveId" clId="{A854B7AA-A014-429C-A1DD-791EC0110965}" dt="2024-12-03T16:36:41.029" v="516" actId="1076"/>
          <ac:picMkLst>
            <pc:docMk/>
            <pc:sldMk cId="311135518" sldId="296"/>
            <ac:picMk id="3" creationId="{2D92188E-C11D-3C61-61A4-CC9660062EE1}"/>
          </ac:picMkLst>
        </pc:picChg>
      </pc:sldChg>
      <pc:sldChg chg="delSp modSp add mod ord modNotesTx">
        <pc:chgData name="Luisa Abels" userId="7764456c301dba71" providerId="LiveId" clId="{A854B7AA-A014-429C-A1DD-791EC0110965}" dt="2024-12-09T13:28:01.376" v="2556" actId="20577"/>
        <pc:sldMkLst>
          <pc:docMk/>
          <pc:sldMk cId="3151667316" sldId="297"/>
        </pc:sldMkLst>
        <pc:spChg chg="mod">
          <ac:chgData name="Luisa Abels" userId="7764456c301dba71" providerId="LiveId" clId="{A854B7AA-A014-429C-A1DD-791EC0110965}" dt="2024-12-04T08:10:24.570" v="587" actId="14100"/>
          <ac:spMkLst>
            <pc:docMk/>
            <pc:sldMk cId="3151667316" sldId="297"/>
            <ac:spMk id="9" creationId="{2B32178B-D54A-DC2C-35AB-B83B5E8CFEF9}"/>
          </ac:spMkLst>
        </pc:spChg>
        <pc:spChg chg="mod">
          <ac:chgData name="Luisa Abels" userId="7764456c301dba71" providerId="LiveId" clId="{A854B7AA-A014-429C-A1DD-791EC0110965}" dt="2024-12-09T13:28:01.376" v="2556" actId="20577"/>
          <ac:spMkLst>
            <pc:docMk/>
            <pc:sldMk cId="3151667316" sldId="297"/>
            <ac:spMk id="12" creationId="{8D770749-5D53-BA88-6726-EF3F581D50F1}"/>
          </ac:spMkLst>
        </pc:spChg>
      </pc:sldChg>
      <pc:sldChg chg="addSp delSp modSp new mod">
        <pc:chgData name="Luisa Abels" userId="7764456c301dba71" providerId="LiveId" clId="{A854B7AA-A014-429C-A1DD-791EC0110965}" dt="2024-12-09T14:21:51.028" v="3746" actId="20577"/>
        <pc:sldMkLst>
          <pc:docMk/>
          <pc:sldMk cId="1136664909" sldId="298"/>
        </pc:sldMkLst>
        <pc:spChg chg="add mod">
          <ac:chgData name="Luisa Abels" userId="7764456c301dba71" providerId="LiveId" clId="{A854B7AA-A014-429C-A1DD-791EC0110965}" dt="2024-12-09T14:18:24.199" v="3658" actId="1076"/>
          <ac:spMkLst>
            <pc:docMk/>
            <pc:sldMk cId="1136664909" sldId="298"/>
            <ac:spMk id="4" creationId="{C1A7645A-BEBA-7EC3-4761-FD2C10F7C761}"/>
          </ac:spMkLst>
        </pc:spChg>
        <pc:graphicFrameChg chg="add mod">
          <ac:chgData name="Luisa Abels" userId="7764456c301dba71" providerId="LiveId" clId="{A854B7AA-A014-429C-A1DD-791EC0110965}" dt="2024-12-09T14:21:51.028" v="3746" actId="20577"/>
          <ac:graphicFrameMkLst>
            <pc:docMk/>
            <pc:sldMk cId="1136664909" sldId="298"/>
            <ac:graphicFrameMk id="10" creationId="{3824D25D-EB9C-0664-82FB-7FE87CFA11BC}"/>
          </ac:graphicFrameMkLst>
        </pc:graphicFrameChg>
      </pc:sldChg>
      <pc:sldChg chg="modSp new mod">
        <pc:chgData name="Luisa Abels" userId="7764456c301dba71" providerId="LiveId" clId="{A854B7AA-A014-429C-A1DD-791EC0110965}" dt="2024-12-09T12:24:55.039" v="745" actId="20577"/>
        <pc:sldMkLst>
          <pc:docMk/>
          <pc:sldMk cId="353051076" sldId="299"/>
        </pc:sldMkLst>
        <pc:spChg chg="mod">
          <ac:chgData name="Luisa Abels" userId="7764456c301dba71" providerId="LiveId" clId="{A854B7AA-A014-429C-A1DD-791EC0110965}" dt="2024-12-09T12:24:55.039" v="745" actId="20577"/>
          <ac:spMkLst>
            <pc:docMk/>
            <pc:sldMk cId="353051076" sldId="299"/>
            <ac:spMk id="2" creationId="{F184024E-1A2E-A0A5-AE28-C93363E64F9A}"/>
          </ac:spMkLst>
        </pc:spChg>
      </pc:sldChg>
      <pc:sldChg chg="delSp modSp add mod">
        <pc:chgData name="Luisa Abels" userId="7764456c301dba71" providerId="LiveId" clId="{A854B7AA-A014-429C-A1DD-791EC0110965}" dt="2024-12-09T13:44:52.357" v="2967" actId="1076"/>
        <pc:sldMkLst>
          <pc:docMk/>
          <pc:sldMk cId="2072752163" sldId="300"/>
        </pc:sldMkLst>
        <pc:graphicFrameChg chg="mod">
          <ac:chgData name="Luisa Abels" userId="7764456c301dba71" providerId="LiveId" clId="{A854B7AA-A014-429C-A1DD-791EC0110965}" dt="2024-12-09T13:44:52.357" v="2967" actId="1076"/>
          <ac:graphicFrameMkLst>
            <pc:docMk/>
            <pc:sldMk cId="2072752163" sldId="300"/>
            <ac:graphicFrameMk id="42" creationId="{666D6E8D-F82E-5F5C-A497-97A8A0E11EAD}"/>
          </ac:graphicFrameMkLst>
        </pc:graphicFrameChg>
      </pc:sldChg>
      <pc:sldChg chg="modSp new del mod">
        <pc:chgData name="Luisa Abels" userId="7764456c301dba71" providerId="LiveId" clId="{A854B7AA-A014-429C-A1DD-791EC0110965}" dt="2024-12-09T13:11:44.111" v="2075" actId="47"/>
        <pc:sldMkLst>
          <pc:docMk/>
          <pc:sldMk cId="2160278648" sldId="300"/>
        </pc:sldMkLst>
      </pc:sldChg>
      <pc:sldChg chg="modSp new mod">
        <pc:chgData name="Luisa Abels" userId="7764456c301dba71" providerId="LiveId" clId="{A854B7AA-A014-429C-A1DD-791EC0110965}" dt="2024-12-09T13:46:57.348" v="3025" actId="20577"/>
        <pc:sldMkLst>
          <pc:docMk/>
          <pc:sldMk cId="4156452391" sldId="301"/>
        </pc:sldMkLst>
        <pc:spChg chg="mod">
          <ac:chgData name="Luisa Abels" userId="7764456c301dba71" providerId="LiveId" clId="{A854B7AA-A014-429C-A1DD-791EC0110965}" dt="2024-12-09T13:46:57.348" v="3025" actId="20577"/>
          <ac:spMkLst>
            <pc:docMk/>
            <pc:sldMk cId="4156452391" sldId="301"/>
            <ac:spMk id="2" creationId="{669EE8B8-5C97-0F58-8592-A6A02C21F0FF}"/>
          </ac:spMkLst>
        </pc:spChg>
      </pc:sldChg>
      <pc:sldChg chg="modSp add mod">
        <pc:chgData name="Luisa Abels" userId="7764456c301dba71" providerId="LiveId" clId="{A854B7AA-A014-429C-A1DD-791EC0110965}" dt="2024-12-09T13:47:08.651" v="3029" actId="20577"/>
        <pc:sldMkLst>
          <pc:docMk/>
          <pc:sldMk cId="995542262" sldId="302"/>
        </pc:sldMkLst>
        <pc:spChg chg="mod">
          <ac:chgData name="Luisa Abels" userId="7764456c301dba71" providerId="LiveId" clId="{A854B7AA-A014-429C-A1DD-791EC0110965}" dt="2024-12-09T13:47:08.651" v="3029" actId="20577"/>
          <ac:spMkLst>
            <pc:docMk/>
            <pc:sldMk cId="995542262" sldId="302"/>
            <ac:spMk id="2" creationId="{8D60121E-35A8-5EB5-1470-E015B7715718}"/>
          </ac:spMkLst>
        </pc:spChg>
      </pc:sldChg>
      <pc:sldChg chg="addSp delSp modSp new mod setBg modClrScheme chgLayout">
        <pc:chgData name="Luisa Abels" userId="7764456c301dba71" providerId="LiveId" clId="{A854B7AA-A014-429C-A1DD-791EC0110965}" dt="2024-12-09T14:02:44.499" v="3270" actId="21"/>
        <pc:sldMkLst>
          <pc:docMk/>
          <pc:sldMk cId="1648256128" sldId="303"/>
        </pc:sldMkLst>
        <pc:spChg chg="mod ord">
          <ac:chgData name="Luisa Abels" userId="7764456c301dba71" providerId="LiveId" clId="{A854B7AA-A014-429C-A1DD-791EC0110965}" dt="2024-12-09T13:58:30.505" v="3134" actId="26606"/>
          <ac:spMkLst>
            <pc:docMk/>
            <pc:sldMk cId="1648256128" sldId="303"/>
            <ac:spMk id="4" creationId="{7A00EF4D-35FB-7C30-100E-D7BE2EBFC0FC}"/>
          </ac:spMkLst>
        </pc:spChg>
        <pc:spChg chg="mod ord">
          <ac:chgData name="Luisa Abels" userId="7764456c301dba71" providerId="LiveId" clId="{A854B7AA-A014-429C-A1DD-791EC0110965}" dt="2024-12-09T13:58:30.505" v="3134" actId="26606"/>
          <ac:spMkLst>
            <pc:docMk/>
            <pc:sldMk cId="1648256128" sldId="303"/>
            <ac:spMk id="5" creationId="{3654D148-D741-1F05-431C-A869DFA71F7F}"/>
          </ac:spMkLst>
        </pc:spChg>
        <pc:spChg chg="add mod ord">
          <ac:chgData name="Luisa Abels" userId="7764456c301dba71" providerId="LiveId" clId="{A854B7AA-A014-429C-A1DD-791EC0110965}" dt="2024-12-09T13:58:30.505" v="3134" actId="26606"/>
          <ac:spMkLst>
            <pc:docMk/>
            <pc:sldMk cId="1648256128" sldId="303"/>
            <ac:spMk id="6" creationId="{ED7CB9A3-DE23-CED5-5EB5-070C59364153}"/>
          </ac:spMkLst>
        </pc:spChg>
        <pc:spChg chg="add mod">
          <ac:chgData name="Luisa Abels" userId="7764456c301dba71" providerId="LiveId" clId="{A854B7AA-A014-429C-A1DD-791EC0110965}" dt="2024-12-09T14:02:44.499" v="3270" actId="21"/>
          <ac:spMkLst>
            <pc:docMk/>
            <pc:sldMk cId="1648256128" sldId="303"/>
            <ac:spMk id="13" creationId="{6C36E985-223D-D2DB-B79C-57F6DF656AD5}"/>
          </ac:spMkLst>
        </pc:spChg>
      </pc:sldChg>
      <pc:sldChg chg="modSp add mod">
        <pc:chgData name="Luisa Abels" userId="7764456c301dba71" providerId="LiveId" clId="{A854B7AA-A014-429C-A1DD-791EC0110965}" dt="2024-12-09T14:07:33.452" v="3472" actId="20577"/>
        <pc:sldMkLst>
          <pc:docMk/>
          <pc:sldMk cId="2763501193" sldId="304"/>
        </pc:sldMkLst>
        <pc:spChg chg="mod">
          <ac:chgData name="Luisa Abels" userId="7764456c301dba71" providerId="LiveId" clId="{A854B7AA-A014-429C-A1DD-791EC0110965}" dt="2024-12-09T14:04:03.469" v="3284" actId="6549"/>
          <ac:spMkLst>
            <pc:docMk/>
            <pc:sldMk cId="2763501193" sldId="304"/>
            <ac:spMk id="6" creationId="{6A916CCB-BCB9-299A-A64B-773F3548A707}"/>
          </ac:spMkLst>
        </pc:spChg>
        <pc:spChg chg="mod">
          <ac:chgData name="Luisa Abels" userId="7764456c301dba71" providerId="LiveId" clId="{A854B7AA-A014-429C-A1DD-791EC0110965}" dt="2024-12-09T14:07:33.452" v="3472" actId="20577"/>
          <ac:spMkLst>
            <pc:docMk/>
            <pc:sldMk cId="2763501193" sldId="304"/>
            <ac:spMk id="13" creationId="{8862D2D4-61AF-B67E-1288-DD7EC870361F}"/>
          </ac:spMkLst>
        </pc:spChg>
      </pc:sldChg>
      <pc:sldChg chg="modSp add mod">
        <pc:chgData name="Luisa Abels" userId="7764456c301dba71" providerId="LiveId" clId="{A854B7AA-A014-429C-A1DD-791EC0110965}" dt="2024-12-09T14:03:36.654" v="3281" actId="20577"/>
        <pc:sldMkLst>
          <pc:docMk/>
          <pc:sldMk cId="2793819101" sldId="305"/>
        </pc:sldMkLst>
        <pc:spChg chg="mod">
          <ac:chgData name="Luisa Abels" userId="7764456c301dba71" providerId="LiveId" clId="{A854B7AA-A014-429C-A1DD-791EC0110965}" dt="2024-12-09T14:02:53.891" v="3272" actId="20577"/>
          <ac:spMkLst>
            <pc:docMk/>
            <pc:sldMk cId="2793819101" sldId="305"/>
            <ac:spMk id="6" creationId="{DBAB276C-1BF3-9ACC-06A4-FC344137C416}"/>
          </ac:spMkLst>
        </pc:spChg>
        <pc:spChg chg="mod">
          <ac:chgData name="Luisa Abels" userId="7764456c301dba71" providerId="LiveId" clId="{A854B7AA-A014-429C-A1DD-791EC0110965}" dt="2024-12-09T14:03:36.654" v="3281" actId="20577"/>
          <ac:spMkLst>
            <pc:docMk/>
            <pc:sldMk cId="2793819101" sldId="305"/>
            <ac:spMk id="13" creationId="{9E291C67-4881-9CCB-4E3A-FCF588809F83}"/>
          </ac:spMkLst>
        </pc:spChg>
      </pc:sldChg>
      <pc:sldChg chg="modSp new mod">
        <pc:chgData name="Luisa Abels" userId="7764456c301dba71" providerId="LiveId" clId="{A854B7AA-A014-429C-A1DD-791EC0110965}" dt="2024-12-09T14:08:08.139" v="3493" actId="20577"/>
        <pc:sldMkLst>
          <pc:docMk/>
          <pc:sldMk cId="2643911581" sldId="306"/>
        </pc:sldMkLst>
        <pc:spChg chg="mod">
          <ac:chgData name="Luisa Abels" userId="7764456c301dba71" providerId="LiveId" clId="{A854B7AA-A014-429C-A1DD-791EC0110965}" dt="2024-12-09T14:07:49.876" v="3490" actId="20577"/>
          <ac:spMkLst>
            <pc:docMk/>
            <pc:sldMk cId="2643911581" sldId="306"/>
            <ac:spMk id="2" creationId="{E8833164-964C-13D4-A3A7-E05881D98CF0}"/>
          </ac:spMkLst>
        </pc:spChg>
        <pc:spChg chg="mod">
          <ac:chgData name="Luisa Abels" userId="7764456c301dba71" providerId="LiveId" clId="{A854B7AA-A014-429C-A1DD-791EC0110965}" dt="2024-12-09T14:08:08.139" v="3493" actId="20577"/>
          <ac:spMkLst>
            <pc:docMk/>
            <pc:sldMk cId="2643911581" sldId="306"/>
            <ac:spMk id="3" creationId="{C3E0DC77-6304-5330-56C4-89F19C7ED321}"/>
          </ac:spMkLst>
        </pc:spChg>
      </pc:sldChg>
      <pc:sldChg chg="add del">
        <pc:chgData name="Luisa Abels" userId="7764456c301dba71" providerId="LiveId" clId="{A854B7AA-A014-429C-A1DD-791EC0110965}" dt="2024-12-09T14:03:56.740" v="3283" actId="47"/>
        <pc:sldMkLst>
          <pc:docMk/>
          <pc:sldMk cId="3273627290" sldId="306"/>
        </pc:sldMkLst>
      </pc:sldChg>
      <pc:sldChg chg="addSp modSp add mod">
        <pc:chgData name="Luisa Abels" userId="7764456c301dba71" providerId="LiveId" clId="{A854B7AA-A014-429C-A1DD-791EC0110965}" dt="2024-12-09T14:10:25.564" v="3558" actId="1076"/>
        <pc:sldMkLst>
          <pc:docMk/>
          <pc:sldMk cId="3230564846" sldId="307"/>
        </pc:sldMkLst>
        <pc:spChg chg="mod">
          <ac:chgData name="Luisa Abels" userId="7764456c301dba71" providerId="LiveId" clId="{A854B7AA-A014-429C-A1DD-791EC0110965}" dt="2024-12-09T14:09:08.202" v="3495" actId="20577"/>
          <ac:spMkLst>
            <pc:docMk/>
            <pc:sldMk cId="3230564846" sldId="307"/>
            <ac:spMk id="3" creationId="{517A9C43-4AFB-7DF3-A9FC-FDA1432D664D}"/>
          </ac:spMkLst>
        </pc:spChg>
        <pc:picChg chg="add mod">
          <ac:chgData name="Luisa Abels" userId="7764456c301dba71" providerId="LiveId" clId="{A854B7AA-A014-429C-A1DD-791EC0110965}" dt="2024-12-09T14:10:25.564" v="3558" actId="1076"/>
          <ac:picMkLst>
            <pc:docMk/>
            <pc:sldMk cId="3230564846" sldId="307"/>
            <ac:picMk id="7" creationId="{DB631D97-32F6-03C8-2D6F-4502093ED848}"/>
          </ac:picMkLst>
        </pc:picChg>
      </pc:sldChg>
      <pc:sldChg chg="modSp new mod">
        <pc:chgData name="Luisa Abels" userId="7764456c301dba71" providerId="LiveId" clId="{A854B7AA-A014-429C-A1DD-791EC0110965}" dt="2024-12-09T14:12:59.086" v="3611" actId="20577"/>
        <pc:sldMkLst>
          <pc:docMk/>
          <pc:sldMk cId="2555283347" sldId="308"/>
        </pc:sldMkLst>
        <pc:spChg chg="mod">
          <ac:chgData name="Luisa Abels" userId="7764456c301dba71" providerId="LiveId" clId="{A854B7AA-A014-429C-A1DD-791EC0110965}" dt="2024-12-09T14:11:17.933" v="3606" actId="20577"/>
          <ac:spMkLst>
            <pc:docMk/>
            <pc:sldMk cId="2555283347" sldId="308"/>
            <ac:spMk id="2" creationId="{88FC19D8-B981-C586-2F94-BBA8361127B2}"/>
          </ac:spMkLst>
        </pc:spChg>
        <pc:spChg chg="mod">
          <ac:chgData name="Luisa Abels" userId="7764456c301dba71" providerId="LiveId" clId="{A854B7AA-A014-429C-A1DD-791EC0110965}" dt="2024-12-09T14:12:59.086" v="3611" actId="20577"/>
          <ac:spMkLst>
            <pc:docMk/>
            <pc:sldMk cId="2555283347" sldId="308"/>
            <ac:spMk id="3" creationId="{8CA4BA41-B3D1-EAFF-3CB3-E882367E0A7E}"/>
          </ac:spMkLst>
        </pc:spChg>
      </pc:sldChg>
      <pc:sldChg chg="addSp delSp modSp new mod setBg">
        <pc:chgData name="Luisa Abels" userId="7764456c301dba71" providerId="LiveId" clId="{A854B7AA-A014-429C-A1DD-791EC0110965}" dt="2024-12-09T14:16:32.160" v="3619" actId="1076"/>
        <pc:sldMkLst>
          <pc:docMk/>
          <pc:sldMk cId="503731549" sldId="309"/>
        </pc:sldMkLst>
        <pc:spChg chg="mod">
          <ac:chgData name="Luisa Abels" userId="7764456c301dba71" providerId="LiveId" clId="{A854B7AA-A014-429C-A1DD-791EC0110965}" dt="2024-12-09T14:15:53.040" v="3614" actId="26606"/>
          <ac:spMkLst>
            <pc:docMk/>
            <pc:sldMk cId="503731549" sldId="309"/>
            <ac:spMk id="4" creationId="{518C7B23-68A1-E079-9934-BE06DD1CB178}"/>
          </ac:spMkLst>
        </pc:spChg>
        <pc:spChg chg="mod">
          <ac:chgData name="Luisa Abels" userId="7764456c301dba71" providerId="LiveId" clId="{A854B7AA-A014-429C-A1DD-791EC0110965}" dt="2024-12-09T14:15:53.040" v="3614" actId="26606"/>
          <ac:spMkLst>
            <pc:docMk/>
            <pc:sldMk cId="503731549" sldId="309"/>
            <ac:spMk id="5" creationId="{6D45FC9F-51F3-FCD3-EF76-EF3C03C6AE18}"/>
          </ac:spMkLst>
        </pc:spChg>
        <pc:spChg chg="add">
          <ac:chgData name="Luisa Abels" userId="7764456c301dba71" providerId="LiveId" clId="{A854B7AA-A014-429C-A1DD-791EC0110965}" dt="2024-12-09T14:15:53.040" v="3614" actId="26606"/>
          <ac:spMkLst>
            <pc:docMk/>
            <pc:sldMk cId="503731549" sldId="309"/>
            <ac:spMk id="11" creationId="{86DA4F20-18B6-9D49-B115-C3EDCF1B8468}"/>
          </ac:spMkLst>
        </pc:spChg>
        <pc:spChg chg="add">
          <ac:chgData name="Luisa Abels" userId="7764456c301dba71" providerId="LiveId" clId="{A854B7AA-A014-429C-A1DD-791EC0110965}" dt="2024-12-09T14:15:53.040" v="3614" actId="26606"/>
          <ac:spMkLst>
            <pc:docMk/>
            <pc:sldMk cId="503731549" sldId="309"/>
            <ac:spMk id="14" creationId="{284B70D5-875B-433D-BDBD-1522A85D6C1D}"/>
          </ac:spMkLst>
        </pc:spChg>
        <pc:spChg chg="add">
          <ac:chgData name="Luisa Abels" userId="7764456c301dba71" providerId="LiveId" clId="{A854B7AA-A014-429C-A1DD-791EC0110965}" dt="2024-12-09T14:15:53.040" v="3614" actId="26606"/>
          <ac:spMkLst>
            <pc:docMk/>
            <pc:sldMk cId="503731549" sldId="309"/>
            <ac:spMk id="18" creationId="{1E299956-A9E7-4FC1-A0B1-D590CA9730E8}"/>
          </ac:spMkLst>
        </pc:spChg>
        <pc:spChg chg="add">
          <ac:chgData name="Luisa Abels" userId="7764456c301dba71" providerId="LiveId" clId="{A854B7AA-A014-429C-A1DD-791EC0110965}" dt="2024-12-09T14:15:53.040" v="3614" actId="26606"/>
          <ac:spMkLst>
            <pc:docMk/>
            <pc:sldMk cId="503731549" sldId="309"/>
            <ac:spMk id="20" creationId="{17FC539C-B783-4B03-9F9E-D13430F3F64F}"/>
          </ac:spMkLst>
        </pc:spChg>
        <pc:picChg chg="add mod">
          <ac:chgData name="Luisa Abels" userId="7764456c301dba71" providerId="LiveId" clId="{A854B7AA-A014-429C-A1DD-791EC0110965}" dt="2024-12-09T14:16:32.160" v="3619" actId="1076"/>
          <ac:picMkLst>
            <pc:docMk/>
            <pc:sldMk cId="503731549" sldId="309"/>
            <ac:picMk id="9" creationId="{02BE8B8E-6E27-7369-F490-2E5110357F63}"/>
          </ac:picMkLst>
        </pc:picChg>
        <pc:cxnChg chg="add">
          <ac:chgData name="Luisa Abels" userId="7764456c301dba71" providerId="LiveId" clId="{A854B7AA-A014-429C-A1DD-791EC0110965}" dt="2024-12-09T14:15:53.040" v="3614" actId="26606"/>
          <ac:cxnSpMkLst>
            <pc:docMk/>
            <pc:sldMk cId="503731549" sldId="309"/>
            <ac:cxnSpMk id="16" creationId="{C947DF4A-614C-4B4C-8B80-E5B9D8E8CFED}"/>
          </ac:cxnSpMkLst>
        </pc:cxnChg>
      </pc:sldChg>
      <pc:sldChg chg="addSp delSp modSp add mod">
        <pc:chgData name="Luisa Abels" userId="7764456c301dba71" providerId="LiveId" clId="{A854B7AA-A014-429C-A1DD-791EC0110965}" dt="2024-12-09T14:17:00.924" v="3626" actId="1076"/>
        <pc:sldMkLst>
          <pc:docMk/>
          <pc:sldMk cId="1783175050" sldId="310"/>
        </pc:sldMkLst>
      </pc:sldChg>
      <pc:sldChg chg="addSp delSp modSp new mod">
        <pc:chgData name="Luisa Abels" userId="7764456c301dba71" providerId="LiveId" clId="{A854B7AA-A014-429C-A1DD-791EC0110965}" dt="2024-12-09T14:18:58.573" v="3661" actId="1076"/>
        <pc:sldMkLst>
          <pc:docMk/>
          <pc:sldMk cId="1563922759" sldId="311"/>
        </pc:sldMkLst>
      </pc:sldChg>
      <pc:sldChg chg="addSp delSp modSp add mod">
        <pc:chgData name="Luisa Abels" userId="7764456c301dba71" providerId="LiveId" clId="{A854B7AA-A014-429C-A1DD-791EC0110965}" dt="2024-12-09T14:20:47.054" v="3666" actId="1076"/>
        <pc:sldMkLst>
          <pc:docMk/>
          <pc:sldMk cId="2767488119" sldId="312"/>
        </pc:sldMkLst>
        <pc:picChg chg="add mod ord">
          <ac:chgData name="Luisa Abels" userId="7764456c301dba71" providerId="LiveId" clId="{A854B7AA-A014-429C-A1DD-791EC0110965}" dt="2024-12-09T14:20:47.054" v="3666" actId="1076"/>
          <ac:picMkLst>
            <pc:docMk/>
            <pc:sldMk cId="2767488119" sldId="312"/>
            <ac:picMk id="9" creationId="{1C3A6C2F-52A8-785E-494B-21E57CCAE646}"/>
          </ac:picMkLst>
        </pc:picChg>
      </pc:sldChg>
      <pc:sldChg chg="modSp new mod">
        <pc:chgData name="Luisa Abels" userId="7764456c301dba71" providerId="LiveId" clId="{A854B7AA-A014-429C-A1DD-791EC0110965}" dt="2024-12-09T14:21:07.185" v="3695" actId="20577"/>
        <pc:sldMkLst>
          <pc:docMk/>
          <pc:sldMk cId="265001234" sldId="313"/>
        </pc:sldMkLst>
        <pc:spChg chg="mod">
          <ac:chgData name="Luisa Abels" userId="7764456c301dba71" providerId="LiveId" clId="{A854B7AA-A014-429C-A1DD-791EC0110965}" dt="2024-12-09T14:21:07.185" v="3695" actId="20577"/>
          <ac:spMkLst>
            <pc:docMk/>
            <pc:sldMk cId="265001234" sldId="313"/>
            <ac:spMk id="2" creationId="{A27FC980-CE12-BEBC-CCE3-5763073F3722}"/>
          </ac:spMkLst>
        </pc:spChg>
      </pc:sldChg>
      <pc:sldChg chg="modSp add mod">
        <pc:chgData name="Luisa Abels" userId="7764456c301dba71" providerId="LiveId" clId="{A854B7AA-A014-429C-A1DD-791EC0110965}" dt="2024-12-09T14:22:33.208" v="3756" actId="20577"/>
        <pc:sldMkLst>
          <pc:docMk/>
          <pc:sldMk cId="1626183250" sldId="314"/>
        </pc:sldMkLst>
        <pc:spChg chg="mod">
          <ac:chgData name="Luisa Abels" userId="7764456c301dba71" providerId="LiveId" clId="{A854B7AA-A014-429C-A1DD-791EC0110965}" dt="2024-12-09T14:22:33.208" v="3756" actId="20577"/>
          <ac:spMkLst>
            <pc:docMk/>
            <pc:sldMk cId="1626183250" sldId="314"/>
            <ac:spMk id="2" creationId="{38DF51CC-E84C-0A77-4FE3-B02B1E48F495}"/>
          </ac:spMkLst>
        </pc:spChg>
      </pc:sldChg>
      <pc:sldChg chg="modSp add del mod">
        <pc:chgData name="Luisa Abels" userId="7764456c301dba71" providerId="LiveId" clId="{A854B7AA-A014-429C-A1DD-791EC0110965}" dt="2024-12-09T14:22:19.758" v="3749" actId="47"/>
        <pc:sldMkLst>
          <pc:docMk/>
          <pc:sldMk cId="2318480723" sldId="314"/>
        </pc:sldMkLst>
      </pc:sldChg>
      <pc:sldChg chg="modSp add mod">
        <pc:chgData name="Luisa Abels" userId="7764456c301dba71" providerId="LiveId" clId="{A854B7AA-A014-429C-A1DD-791EC0110965}" dt="2024-12-09T14:23:19.550" v="3769" actId="20577"/>
        <pc:sldMkLst>
          <pc:docMk/>
          <pc:sldMk cId="3258386462" sldId="315"/>
        </pc:sldMkLst>
        <pc:spChg chg="mod">
          <ac:chgData name="Luisa Abels" userId="7764456c301dba71" providerId="LiveId" clId="{A854B7AA-A014-429C-A1DD-791EC0110965}" dt="2024-12-09T14:23:19.550" v="3769" actId="20577"/>
          <ac:spMkLst>
            <pc:docMk/>
            <pc:sldMk cId="3258386462" sldId="315"/>
            <ac:spMk id="2" creationId="{8E09A199-0DB2-66E5-DB34-38EA6BA77480}"/>
          </ac:spMkLst>
        </pc:spChg>
      </pc:sldChg>
      <pc:sldChg chg="modSp add mod">
        <pc:chgData name="Luisa Abels" userId="7764456c301dba71" providerId="LiveId" clId="{A854B7AA-A014-429C-A1DD-791EC0110965}" dt="2024-12-09T14:23:45.155" v="3806" actId="20577"/>
        <pc:sldMkLst>
          <pc:docMk/>
          <pc:sldMk cId="3091037974" sldId="316"/>
        </pc:sldMkLst>
        <pc:spChg chg="mod">
          <ac:chgData name="Luisa Abels" userId="7764456c301dba71" providerId="LiveId" clId="{A854B7AA-A014-429C-A1DD-791EC0110965}" dt="2024-12-09T14:23:45.155" v="3806" actId="20577"/>
          <ac:spMkLst>
            <pc:docMk/>
            <pc:sldMk cId="3091037974" sldId="316"/>
            <ac:spMk id="2" creationId="{06D6557D-C686-6917-7424-5E3F14508C03}"/>
          </ac:spMkLst>
        </pc:spChg>
      </pc:sldChg>
      <pc:sldChg chg="modSp new mod">
        <pc:chgData name="Luisa Abels" userId="7764456c301dba71" providerId="LiveId" clId="{A854B7AA-A014-429C-A1DD-791EC0110965}" dt="2024-12-09T14:24:02.497" v="3827" actId="20577"/>
        <pc:sldMkLst>
          <pc:docMk/>
          <pc:sldMk cId="3561222624" sldId="317"/>
        </pc:sldMkLst>
        <pc:spChg chg="mod">
          <ac:chgData name="Luisa Abels" userId="7764456c301dba71" providerId="LiveId" clId="{A854B7AA-A014-429C-A1DD-791EC0110965}" dt="2024-12-09T14:24:02.497" v="3827" actId="20577"/>
          <ac:spMkLst>
            <pc:docMk/>
            <pc:sldMk cId="3561222624" sldId="317"/>
            <ac:spMk id="2" creationId="{17D9D988-D4B1-545E-D528-6F09276714BB}"/>
          </ac:spMkLst>
        </pc:spChg>
      </pc:sldChg>
      <pc:sldMasterChg chg="delSldLayout">
        <pc:chgData name="Luisa Abels" userId="7764456c301dba71" providerId="LiveId" clId="{A854B7AA-A014-429C-A1DD-791EC0110965}" dt="2024-12-09T12:55:26.965" v="1755" actId="47"/>
        <pc:sldMasterMkLst>
          <pc:docMk/>
          <pc:sldMasterMk cId="176336602" sldId="2147483702"/>
        </pc:sldMasterMkLst>
        <pc:sldLayoutChg chg="del">
          <pc:chgData name="Luisa Abels" userId="7764456c301dba71" providerId="LiveId" clId="{A854B7AA-A014-429C-A1DD-791EC0110965}" dt="2024-12-03T16:02:28.721" v="10" actId="2696"/>
          <pc:sldLayoutMkLst>
            <pc:docMk/>
            <pc:sldMasterMk cId="176336602" sldId="2147483702"/>
            <pc:sldLayoutMk cId="4226381435" sldId="2147483714"/>
          </pc:sldLayoutMkLst>
        </pc:sldLayoutChg>
        <pc:sldLayoutChg chg="del">
          <pc:chgData name="Luisa Abels" userId="7764456c301dba71" providerId="LiveId" clId="{A854B7AA-A014-429C-A1DD-791EC0110965}" dt="2024-12-03T16:13:37.122" v="124" actId="2696"/>
          <pc:sldLayoutMkLst>
            <pc:docMk/>
            <pc:sldMasterMk cId="176336602" sldId="2147483702"/>
            <pc:sldLayoutMk cId="2729196400" sldId="2147483715"/>
          </pc:sldLayoutMkLst>
        </pc:sldLayoutChg>
        <pc:sldLayoutChg chg="del">
          <pc:chgData name="Luisa Abels" userId="7764456c301dba71" providerId="LiveId" clId="{A854B7AA-A014-429C-A1DD-791EC0110965}" dt="2024-12-04T08:26:47.488" v="629" actId="2696"/>
          <pc:sldLayoutMkLst>
            <pc:docMk/>
            <pc:sldMasterMk cId="176336602" sldId="2147483702"/>
            <pc:sldLayoutMk cId="338907445" sldId="2147483717"/>
          </pc:sldLayoutMkLst>
        </pc:sldLayoutChg>
        <pc:sldLayoutChg chg="del">
          <pc:chgData name="Luisa Abels" userId="7764456c301dba71" providerId="LiveId" clId="{A854B7AA-A014-429C-A1DD-791EC0110965}" dt="2024-12-09T12:55:26.965" v="1755" actId="47"/>
          <pc:sldLayoutMkLst>
            <pc:docMk/>
            <pc:sldMasterMk cId="176336602" sldId="2147483702"/>
            <pc:sldLayoutMk cId="812813508" sldId="2147483718"/>
          </pc:sldLayoutMkLst>
        </pc:sldLayoutChg>
        <pc:sldLayoutChg chg="del">
          <pc:chgData name="Luisa Abels" userId="7764456c301dba71" providerId="LiveId" clId="{A854B7AA-A014-429C-A1DD-791EC0110965}" dt="2024-12-04T08:26:51.396" v="630" actId="2696"/>
          <pc:sldLayoutMkLst>
            <pc:docMk/>
            <pc:sldMasterMk cId="176336602" sldId="2147483702"/>
            <pc:sldLayoutMk cId="4282884835" sldId="2147483719"/>
          </pc:sldLayoutMkLst>
        </pc:sldLayoutChg>
        <pc:sldLayoutChg chg="del">
          <pc:chgData name="Luisa Abels" userId="7764456c301dba71" providerId="LiveId" clId="{A854B7AA-A014-429C-A1DD-791EC0110965}" dt="2024-12-04T08:26:53.748" v="631" actId="2696"/>
          <pc:sldLayoutMkLst>
            <pc:docMk/>
            <pc:sldMasterMk cId="176336602" sldId="2147483702"/>
            <pc:sldLayoutMk cId="2084905902" sldId="2147483720"/>
          </pc:sldLayoutMkLst>
        </pc:sldLayoutChg>
        <pc:sldLayoutChg chg="del">
          <pc:chgData name="Luisa Abels" userId="7764456c301dba71" providerId="LiveId" clId="{A854B7AA-A014-429C-A1DD-791EC0110965}" dt="2024-12-04T08:27:06.667" v="632" actId="2696"/>
          <pc:sldLayoutMkLst>
            <pc:docMk/>
            <pc:sldMasterMk cId="176336602" sldId="2147483702"/>
            <pc:sldLayoutMk cId="674826340" sldId="2147483721"/>
          </pc:sldLayoutMkLst>
        </pc:sldLayoutChg>
        <pc:sldLayoutChg chg="del">
          <pc:chgData name="Luisa Abels" userId="7764456c301dba71" providerId="LiveId" clId="{A854B7AA-A014-429C-A1DD-791EC0110965}" dt="2024-12-04T08:27:06.667" v="632" actId="2696"/>
          <pc:sldLayoutMkLst>
            <pc:docMk/>
            <pc:sldMasterMk cId="176336602" sldId="2147483702"/>
            <pc:sldLayoutMk cId="609134006" sldId="2147483722"/>
          </pc:sldLayoutMkLst>
        </pc:sldLayoutChg>
        <pc:sldLayoutChg chg="del">
          <pc:chgData name="Luisa Abels" userId="7764456c301dba71" providerId="LiveId" clId="{A854B7AA-A014-429C-A1DD-791EC0110965}" dt="2024-12-04T08:27:06.667" v="632" actId="2696"/>
          <pc:sldLayoutMkLst>
            <pc:docMk/>
            <pc:sldMasterMk cId="176336602" sldId="2147483702"/>
            <pc:sldLayoutMk cId="4008973630" sldId="2147483723"/>
          </pc:sldLayoutMkLst>
        </pc:sldLayoutChg>
        <pc:sldLayoutChg chg="del">
          <pc:chgData name="Luisa Abels" userId="7764456c301dba71" providerId="LiveId" clId="{A854B7AA-A014-429C-A1DD-791EC0110965}" dt="2024-12-04T08:27:06.667" v="632" actId="2696"/>
          <pc:sldLayoutMkLst>
            <pc:docMk/>
            <pc:sldMasterMk cId="176336602" sldId="2147483702"/>
            <pc:sldLayoutMk cId="2217625110" sldId="2147483724"/>
          </pc:sldLayoutMkLst>
        </pc:sldLayoutChg>
        <pc:sldLayoutChg chg="del">
          <pc:chgData name="Luisa Abels" userId="7764456c301dba71" providerId="LiveId" clId="{A854B7AA-A014-429C-A1DD-791EC0110965}" dt="2024-12-04T08:27:06.667" v="632" actId="2696"/>
          <pc:sldLayoutMkLst>
            <pc:docMk/>
            <pc:sldMasterMk cId="176336602" sldId="2147483702"/>
            <pc:sldLayoutMk cId="67564413" sldId="2147483725"/>
          </pc:sldLayoutMkLst>
        </pc:sldLayoutChg>
        <pc:sldLayoutChg chg="del">
          <pc:chgData name="Luisa Abels" userId="7764456c301dba71" providerId="LiveId" clId="{A854B7AA-A014-429C-A1DD-791EC0110965}" dt="2024-12-04T08:27:06.667" v="632" actId="2696"/>
          <pc:sldLayoutMkLst>
            <pc:docMk/>
            <pc:sldMasterMk cId="176336602" sldId="2147483702"/>
            <pc:sldLayoutMk cId="3454292679" sldId="2147483726"/>
          </pc:sldLayoutMkLst>
        </pc:sldLayoutChg>
        <pc:sldLayoutChg chg="del">
          <pc:chgData name="Luisa Abels" userId="7764456c301dba71" providerId="LiveId" clId="{A854B7AA-A014-429C-A1DD-791EC0110965}" dt="2024-12-04T08:27:06.667" v="632" actId="2696"/>
          <pc:sldLayoutMkLst>
            <pc:docMk/>
            <pc:sldMasterMk cId="176336602" sldId="2147483702"/>
            <pc:sldLayoutMk cId="826506455" sldId="2147483727"/>
          </pc:sldLayoutMkLst>
        </pc:sldLayoutChg>
        <pc:sldLayoutChg chg="del">
          <pc:chgData name="Luisa Abels" userId="7764456c301dba71" providerId="LiveId" clId="{A854B7AA-A014-429C-A1DD-791EC0110965}" dt="2024-12-04T08:27:06.667" v="632" actId="2696"/>
          <pc:sldLayoutMkLst>
            <pc:docMk/>
            <pc:sldMasterMk cId="176336602" sldId="2147483702"/>
            <pc:sldLayoutMk cId="3682477390" sldId="2147483728"/>
          </pc:sldLayoutMkLst>
        </pc:sldLayoutChg>
      </pc:sldMasterChg>
    </pc:docChg>
  </pc:docChgLst>
  <pc:docChgLst>
    <pc:chgData name="Luisa Abels" userId="7764456c301dba71" providerId="LiveId" clId="{C5287988-D977-4E87-AFF9-136EC6F17FE5}"/>
    <pc:docChg chg="undo redo custSel addSld delSld modSld sldOrd">
      <pc:chgData name="Luisa Abels" userId="7764456c301dba71" providerId="LiveId" clId="{C5287988-D977-4E87-AFF9-136EC6F17FE5}" dt="2024-12-11T08:38:03.272" v="2433" actId="20577"/>
      <pc:docMkLst>
        <pc:docMk/>
      </pc:docMkLst>
      <pc:sldChg chg="modSp mod">
        <pc:chgData name="Luisa Abels" userId="7764456c301dba71" providerId="LiveId" clId="{C5287988-D977-4E87-AFF9-136EC6F17FE5}" dt="2024-12-11T08:11:53.665" v="1909" actId="1076"/>
        <pc:sldMkLst>
          <pc:docMk/>
          <pc:sldMk cId="2763501193" sldId="304"/>
        </pc:sldMkLst>
        <pc:spChg chg="mod">
          <ac:chgData name="Luisa Abels" userId="7764456c301dba71" providerId="LiveId" clId="{C5287988-D977-4E87-AFF9-136EC6F17FE5}" dt="2024-12-11T08:11:53.665" v="1909" actId="1076"/>
          <ac:spMkLst>
            <pc:docMk/>
            <pc:sldMk cId="2763501193" sldId="304"/>
            <ac:spMk id="6" creationId="{6A916CCB-BCB9-299A-A64B-773F3548A707}"/>
          </ac:spMkLst>
        </pc:spChg>
        <pc:spChg chg="mod">
          <ac:chgData name="Luisa Abels" userId="7764456c301dba71" providerId="LiveId" clId="{C5287988-D977-4E87-AFF9-136EC6F17FE5}" dt="2024-12-11T08:11:40.228" v="1906" actId="114"/>
          <ac:spMkLst>
            <pc:docMk/>
            <pc:sldMk cId="2763501193" sldId="304"/>
            <ac:spMk id="13" creationId="{8862D2D4-61AF-B67E-1288-DD7EC870361F}"/>
          </ac:spMkLst>
        </pc:spChg>
        <pc:picChg chg="mod">
          <ac:chgData name="Luisa Abels" userId="7764456c301dba71" providerId="LiveId" clId="{C5287988-D977-4E87-AFF9-136EC6F17FE5}" dt="2024-12-11T08:11:49.110" v="1908" actId="1076"/>
          <ac:picMkLst>
            <pc:docMk/>
            <pc:sldMk cId="2763501193" sldId="304"/>
            <ac:picMk id="9" creationId="{D1F9AE13-9516-0349-7E75-AC0148806370}"/>
          </ac:picMkLst>
        </pc:picChg>
      </pc:sldChg>
      <pc:sldChg chg="modSp mod">
        <pc:chgData name="Luisa Abels" userId="7764456c301dba71" providerId="LiveId" clId="{C5287988-D977-4E87-AFF9-136EC6F17FE5}" dt="2024-12-10T07:44:58.278" v="3" actId="20577"/>
        <pc:sldMkLst>
          <pc:docMk/>
          <pc:sldMk cId="2793819101" sldId="305"/>
        </pc:sldMkLst>
        <pc:spChg chg="mod">
          <ac:chgData name="Luisa Abels" userId="7764456c301dba71" providerId="LiveId" clId="{C5287988-D977-4E87-AFF9-136EC6F17FE5}" dt="2024-12-10T07:44:58.278" v="3" actId="20577"/>
          <ac:spMkLst>
            <pc:docMk/>
            <pc:sldMk cId="2793819101" sldId="305"/>
            <ac:spMk id="13" creationId="{9E291C67-4881-9CCB-4E3A-FCF588809F83}"/>
          </ac:spMkLst>
        </pc:spChg>
      </pc:sldChg>
      <pc:sldChg chg="addSp delSp modSp mod">
        <pc:chgData name="Luisa Abels" userId="7764456c301dba71" providerId="LiveId" clId="{C5287988-D977-4E87-AFF9-136EC6F17FE5}" dt="2024-12-11T08:34:25.090" v="2357" actId="14100"/>
        <pc:sldMkLst>
          <pc:docMk/>
          <pc:sldMk cId="3230564846" sldId="307"/>
        </pc:sldMkLst>
        <pc:spChg chg="del mod">
          <ac:chgData name="Luisa Abels" userId="7764456c301dba71" providerId="LiveId" clId="{C5287988-D977-4E87-AFF9-136EC6F17FE5}" dt="2024-12-11T08:20:47.495" v="2245" actId="478"/>
          <ac:spMkLst>
            <pc:docMk/>
            <pc:sldMk cId="3230564846" sldId="307"/>
            <ac:spMk id="2" creationId="{0F7D4738-9784-E4A2-5F56-41309D58F52B}"/>
          </ac:spMkLst>
        </pc:spChg>
        <pc:spChg chg="add mod">
          <ac:chgData name="Luisa Abels" userId="7764456c301dba71" providerId="LiveId" clId="{C5287988-D977-4E87-AFF9-136EC6F17FE5}" dt="2024-12-11T08:33:55.211" v="2353" actId="1076"/>
          <ac:spMkLst>
            <pc:docMk/>
            <pc:sldMk cId="3230564846" sldId="307"/>
            <ac:spMk id="6" creationId="{D49B90B5-665D-EE64-971B-A625C90850A7}"/>
          </ac:spMkLst>
        </pc:spChg>
        <pc:spChg chg="add del mod">
          <ac:chgData name="Luisa Abels" userId="7764456c301dba71" providerId="LiveId" clId="{C5287988-D977-4E87-AFF9-136EC6F17FE5}" dt="2024-12-11T08:20:50.269" v="2246" actId="478"/>
          <ac:spMkLst>
            <pc:docMk/>
            <pc:sldMk cId="3230564846" sldId="307"/>
            <ac:spMk id="9" creationId="{562CC31C-4070-6B5C-087B-C68F3C03904C}"/>
          </ac:spMkLst>
        </pc:spChg>
        <pc:spChg chg="add del mod">
          <ac:chgData name="Luisa Abels" userId="7764456c301dba71" providerId="LiveId" clId="{C5287988-D977-4E87-AFF9-136EC6F17FE5}" dt="2024-12-11T08:34:19.685" v="2355" actId="14100"/>
          <ac:spMkLst>
            <pc:docMk/>
            <pc:sldMk cId="3230564846" sldId="307"/>
            <ac:spMk id="11" creationId="{1F4F36AE-4692-5CCE-E204-888806E49F02}"/>
          </ac:spMkLst>
        </pc:spChg>
        <pc:graphicFrameChg chg="add del">
          <ac:chgData name="Luisa Abels" userId="7764456c301dba71" providerId="LiveId" clId="{C5287988-D977-4E87-AFF9-136EC6F17FE5}" dt="2024-12-11T08:22:14.087" v="2260" actId="26606"/>
          <ac:graphicFrameMkLst>
            <pc:docMk/>
            <pc:sldMk cId="3230564846" sldId="307"/>
            <ac:graphicFrameMk id="13" creationId="{A670FE68-4866-4A17-2024-E01014FBAE71}"/>
          </ac:graphicFrameMkLst>
        </pc:graphicFrameChg>
        <pc:graphicFrameChg chg="add del">
          <ac:chgData name="Luisa Abels" userId="7764456c301dba71" providerId="LiveId" clId="{C5287988-D977-4E87-AFF9-136EC6F17FE5}" dt="2024-12-11T08:22:20.401" v="2262" actId="26606"/>
          <ac:graphicFrameMkLst>
            <pc:docMk/>
            <pc:sldMk cId="3230564846" sldId="307"/>
            <ac:graphicFrameMk id="14" creationId="{A670FE68-4866-4A17-2024-E01014FBAE71}"/>
          </ac:graphicFrameMkLst>
        </pc:graphicFrameChg>
        <pc:graphicFrameChg chg="add del">
          <ac:chgData name="Luisa Abels" userId="7764456c301dba71" providerId="LiveId" clId="{C5287988-D977-4E87-AFF9-136EC6F17FE5}" dt="2024-12-11T08:22:37.253" v="2264" actId="26606"/>
          <ac:graphicFrameMkLst>
            <pc:docMk/>
            <pc:sldMk cId="3230564846" sldId="307"/>
            <ac:graphicFrameMk id="15" creationId="{A670FE68-4866-4A17-2024-E01014FBAE71}"/>
          </ac:graphicFrameMkLst>
        </pc:graphicFrameChg>
        <pc:picChg chg="mod ord modCrop">
          <ac:chgData name="Luisa Abels" userId="7764456c301dba71" providerId="LiveId" clId="{C5287988-D977-4E87-AFF9-136EC6F17FE5}" dt="2024-12-11T08:34:25.090" v="2357" actId="14100"/>
          <ac:picMkLst>
            <pc:docMk/>
            <pc:sldMk cId="3230564846" sldId="307"/>
            <ac:picMk id="7" creationId="{DB631D97-32F6-03C8-2D6F-4502093ED848}"/>
          </ac:picMkLst>
        </pc:picChg>
      </pc:sldChg>
      <pc:sldChg chg="addSp delSp modSp mod">
        <pc:chgData name="Luisa Abels" userId="7764456c301dba71" providerId="LiveId" clId="{C5287988-D977-4E87-AFF9-136EC6F17FE5}" dt="2024-12-11T07:50:54.344" v="1716" actId="255"/>
        <pc:sldMkLst>
          <pc:docMk/>
          <pc:sldMk cId="503731549" sldId="309"/>
        </pc:sldMkLst>
        <pc:spChg chg="del mod">
          <ac:chgData name="Luisa Abels" userId="7764456c301dba71" providerId="LiveId" clId="{C5287988-D977-4E87-AFF9-136EC6F17FE5}" dt="2024-12-11T07:36:12.105" v="1431" actId="478"/>
          <ac:spMkLst>
            <pc:docMk/>
            <pc:sldMk cId="503731549" sldId="309"/>
            <ac:spMk id="2" creationId="{D14B3ABC-5271-3878-7BF2-FB2E9A2AF42B}"/>
          </ac:spMkLst>
        </pc:spChg>
        <pc:spChg chg="add mod">
          <ac:chgData name="Luisa Abels" userId="7764456c301dba71" providerId="LiveId" clId="{C5287988-D977-4E87-AFF9-136EC6F17FE5}" dt="2024-12-11T07:36:53.327" v="1437" actId="1076"/>
          <ac:spMkLst>
            <pc:docMk/>
            <pc:sldMk cId="503731549" sldId="309"/>
            <ac:spMk id="6" creationId="{536C877A-89C1-D768-4C0A-965736482FEC}"/>
          </ac:spMkLst>
        </pc:spChg>
        <pc:spChg chg="add del mod">
          <ac:chgData name="Luisa Abels" userId="7764456c301dba71" providerId="LiveId" clId="{C5287988-D977-4E87-AFF9-136EC6F17FE5}" dt="2024-12-11T07:36:15.001" v="1432" actId="478"/>
          <ac:spMkLst>
            <pc:docMk/>
            <pc:sldMk cId="503731549" sldId="309"/>
            <ac:spMk id="8" creationId="{12845EE2-B884-4AE4-9578-4CA6C081CA2B}"/>
          </ac:spMkLst>
        </pc:spChg>
        <pc:spChg chg="mod">
          <ac:chgData name="Luisa Abels" userId="7764456c301dba71" providerId="LiveId" clId="{C5287988-D977-4E87-AFF9-136EC6F17FE5}" dt="2024-12-11T07:50:54.344" v="1716" actId="255"/>
          <ac:spMkLst>
            <pc:docMk/>
            <pc:sldMk cId="503731549" sldId="309"/>
            <ac:spMk id="11" creationId="{86DA4F20-18B6-9D49-B115-C3EDCF1B8468}"/>
          </ac:spMkLst>
        </pc:spChg>
        <pc:picChg chg="mod">
          <ac:chgData name="Luisa Abels" userId="7764456c301dba71" providerId="LiveId" clId="{C5287988-D977-4E87-AFF9-136EC6F17FE5}" dt="2024-12-11T07:46:30.127" v="1663" actId="1076"/>
          <ac:picMkLst>
            <pc:docMk/>
            <pc:sldMk cId="503731549" sldId="309"/>
            <ac:picMk id="9" creationId="{02BE8B8E-6E27-7369-F490-2E5110357F63}"/>
          </ac:picMkLst>
        </pc:picChg>
      </pc:sldChg>
      <pc:sldChg chg="delSp del mod">
        <pc:chgData name="Luisa Abels" userId="7764456c301dba71" providerId="LiveId" clId="{C5287988-D977-4E87-AFF9-136EC6F17FE5}" dt="2024-12-10T09:06:57.073" v="1014" actId="2696"/>
        <pc:sldMkLst>
          <pc:docMk/>
          <pc:sldMk cId="1783175050" sldId="310"/>
        </pc:sldMkLst>
        <pc:picChg chg="del">
          <ac:chgData name="Luisa Abels" userId="7764456c301dba71" providerId="LiveId" clId="{C5287988-D977-4E87-AFF9-136EC6F17FE5}" dt="2024-12-10T09:06:44.065" v="1010" actId="21"/>
          <ac:picMkLst>
            <pc:docMk/>
            <pc:sldMk cId="1783175050" sldId="310"/>
            <ac:picMk id="6" creationId="{140412A6-FDEB-518B-708C-3ED0F6FA92F4}"/>
          </ac:picMkLst>
        </pc:picChg>
      </pc:sldChg>
      <pc:sldChg chg="addSp delSp modSp del mod setBg">
        <pc:chgData name="Luisa Abels" userId="7764456c301dba71" providerId="LiveId" clId="{C5287988-D977-4E87-AFF9-136EC6F17FE5}" dt="2024-12-10T08:50:45.092" v="904" actId="2696"/>
        <pc:sldMkLst>
          <pc:docMk/>
          <pc:sldMk cId="1563922759" sldId="311"/>
        </pc:sldMkLst>
        <pc:spChg chg="del">
          <ac:chgData name="Luisa Abels" userId="7764456c301dba71" providerId="LiveId" clId="{C5287988-D977-4E87-AFF9-136EC6F17FE5}" dt="2024-12-10T08:29:23.618" v="575" actId="478"/>
          <ac:spMkLst>
            <pc:docMk/>
            <pc:sldMk cId="1563922759" sldId="311"/>
            <ac:spMk id="2" creationId="{ECB5437A-9075-50D6-AA5C-BF344617D243}"/>
          </ac:spMkLst>
        </pc:spChg>
        <pc:spChg chg="mod">
          <ac:chgData name="Luisa Abels" userId="7764456c301dba71" providerId="LiveId" clId="{C5287988-D977-4E87-AFF9-136EC6F17FE5}" dt="2024-12-10T08:40:14.854" v="737" actId="26606"/>
          <ac:spMkLst>
            <pc:docMk/>
            <pc:sldMk cId="1563922759" sldId="311"/>
            <ac:spMk id="4" creationId="{D62F990C-35A6-DDA4-6C61-DB8A3660CD49}"/>
          </ac:spMkLst>
        </pc:spChg>
        <pc:spChg chg="mod">
          <ac:chgData name="Luisa Abels" userId="7764456c301dba71" providerId="LiveId" clId="{C5287988-D977-4E87-AFF9-136EC6F17FE5}" dt="2024-12-10T08:40:14.854" v="737" actId="26606"/>
          <ac:spMkLst>
            <pc:docMk/>
            <pc:sldMk cId="1563922759" sldId="311"/>
            <ac:spMk id="5" creationId="{39ACB172-03B6-9B6E-3492-20BC336408AF}"/>
          </ac:spMkLst>
        </pc:spChg>
        <pc:spChg chg="add del mod">
          <ac:chgData name="Luisa Abels" userId="7764456c301dba71" providerId="LiveId" clId="{C5287988-D977-4E87-AFF9-136EC6F17FE5}" dt="2024-12-10T08:29:28.423" v="577" actId="478"/>
          <ac:spMkLst>
            <pc:docMk/>
            <pc:sldMk cId="1563922759" sldId="311"/>
            <ac:spMk id="6" creationId="{0FCCD833-1D26-E9D2-5C6C-A8946C244717}"/>
          </ac:spMkLst>
        </pc:spChg>
        <pc:spChg chg="add mod ord">
          <ac:chgData name="Luisa Abels" userId="7764456c301dba71" providerId="LiveId" clId="{C5287988-D977-4E87-AFF9-136EC6F17FE5}" dt="2024-12-10T08:43:05.683" v="779" actId="1076"/>
          <ac:spMkLst>
            <pc:docMk/>
            <pc:sldMk cId="1563922759" sldId="311"/>
            <ac:spMk id="8" creationId="{2B74A4CE-6CB1-9B95-D573-7453445993CE}"/>
          </ac:spMkLst>
        </pc:spChg>
        <pc:spChg chg="add del mod ord">
          <ac:chgData name="Luisa Abels" userId="7764456c301dba71" providerId="LiveId" clId="{C5287988-D977-4E87-AFF9-136EC6F17FE5}" dt="2024-12-10T08:42:54.969" v="776" actId="26606"/>
          <ac:spMkLst>
            <pc:docMk/>
            <pc:sldMk cId="1563922759" sldId="311"/>
            <ac:spMk id="10" creationId="{246F76BA-CB0A-1045-D0A1-D846E83F5873}"/>
          </ac:spMkLst>
        </pc:spChg>
        <pc:spChg chg="add del">
          <ac:chgData name="Luisa Abels" userId="7764456c301dba71" providerId="LiveId" clId="{C5287988-D977-4E87-AFF9-136EC6F17FE5}" dt="2024-12-10T08:42:54.969" v="776" actId="26606"/>
          <ac:spMkLst>
            <pc:docMk/>
            <pc:sldMk cId="1563922759" sldId="311"/>
            <ac:spMk id="15" creationId="{52ABB703-2B0E-4C3B-B4A2-F3973548E561}"/>
          </ac:spMkLst>
        </pc:spChg>
        <pc:spChg chg="add del">
          <ac:chgData name="Luisa Abels" userId="7764456c301dba71" providerId="LiveId" clId="{C5287988-D977-4E87-AFF9-136EC6F17FE5}" dt="2024-12-10T08:42:54.969" v="776" actId="26606"/>
          <ac:spMkLst>
            <pc:docMk/>
            <pc:sldMk cId="1563922759" sldId="311"/>
            <ac:spMk id="19" creationId="{E95DA498-D9A2-4DA9-B9DA-B3776E08CF7E}"/>
          </ac:spMkLst>
        </pc:spChg>
        <pc:spChg chg="add del">
          <ac:chgData name="Luisa Abels" userId="7764456c301dba71" providerId="LiveId" clId="{C5287988-D977-4E87-AFF9-136EC6F17FE5}" dt="2024-12-10T08:42:54.969" v="776" actId="26606"/>
          <ac:spMkLst>
            <pc:docMk/>
            <pc:sldMk cId="1563922759" sldId="311"/>
            <ac:spMk id="21" creationId="{82A73093-4B9D-420D-B17E-52293703A1D4}"/>
          </ac:spMkLst>
        </pc:spChg>
        <pc:spChg chg="add del">
          <ac:chgData name="Luisa Abels" userId="7764456c301dba71" providerId="LiveId" clId="{C5287988-D977-4E87-AFF9-136EC6F17FE5}" dt="2024-12-10T08:42:14.470" v="766" actId="26606"/>
          <ac:spMkLst>
            <pc:docMk/>
            <pc:sldMk cId="1563922759" sldId="311"/>
            <ac:spMk id="26" creationId="{C33BF9DD-8A45-4EEE-B231-0A14D322E5F9}"/>
          </ac:spMkLst>
        </pc:spChg>
        <pc:spChg chg="add del">
          <ac:chgData name="Luisa Abels" userId="7764456c301dba71" providerId="LiveId" clId="{C5287988-D977-4E87-AFF9-136EC6F17FE5}" dt="2024-12-10T08:42:14.470" v="766" actId="26606"/>
          <ac:spMkLst>
            <pc:docMk/>
            <pc:sldMk cId="1563922759" sldId="311"/>
            <ac:spMk id="30" creationId="{D5FBCAC9-BD8B-4F3B-AD74-EF37D4211349}"/>
          </ac:spMkLst>
        </pc:spChg>
        <pc:spChg chg="add del">
          <ac:chgData name="Luisa Abels" userId="7764456c301dba71" providerId="LiveId" clId="{C5287988-D977-4E87-AFF9-136EC6F17FE5}" dt="2024-12-10T08:42:14.470" v="766" actId="26606"/>
          <ac:spMkLst>
            <pc:docMk/>
            <pc:sldMk cId="1563922759" sldId="311"/>
            <ac:spMk id="32" creationId="{9556C5A8-AD7E-4CE7-87BE-9EA3B5E1786F}"/>
          </ac:spMkLst>
        </pc:spChg>
        <pc:spChg chg="add del">
          <ac:chgData name="Luisa Abels" userId="7764456c301dba71" providerId="LiveId" clId="{C5287988-D977-4E87-AFF9-136EC6F17FE5}" dt="2024-12-10T08:42:28.773" v="768" actId="26606"/>
          <ac:spMkLst>
            <pc:docMk/>
            <pc:sldMk cId="1563922759" sldId="311"/>
            <ac:spMk id="34" creationId="{52ABB703-2B0E-4C3B-B4A2-F3973548E561}"/>
          </ac:spMkLst>
        </pc:spChg>
        <pc:spChg chg="add del">
          <ac:chgData name="Luisa Abels" userId="7764456c301dba71" providerId="LiveId" clId="{C5287988-D977-4E87-AFF9-136EC6F17FE5}" dt="2024-12-10T08:42:28.773" v="768" actId="26606"/>
          <ac:spMkLst>
            <pc:docMk/>
            <pc:sldMk cId="1563922759" sldId="311"/>
            <ac:spMk id="36" creationId="{E95DA498-D9A2-4DA9-B9DA-B3776E08CF7E}"/>
          </ac:spMkLst>
        </pc:spChg>
        <pc:spChg chg="add del">
          <ac:chgData name="Luisa Abels" userId="7764456c301dba71" providerId="LiveId" clId="{C5287988-D977-4E87-AFF9-136EC6F17FE5}" dt="2024-12-10T08:42:28.773" v="768" actId="26606"/>
          <ac:spMkLst>
            <pc:docMk/>
            <pc:sldMk cId="1563922759" sldId="311"/>
            <ac:spMk id="37" creationId="{82A73093-4B9D-420D-B17E-52293703A1D4}"/>
          </ac:spMkLst>
        </pc:spChg>
        <pc:spChg chg="add del">
          <ac:chgData name="Luisa Abels" userId="7764456c301dba71" providerId="LiveId" clId="{C5287988-D977-4E87-AFF9-136EC6F17FE5}" dt="2024-12-10T08:42:36.162" v="770" actId="26606"/>
          <ac:spMkLst>
            <pc:docMk/>
            <pc:sldMk cId="1563922759" sldId="311"/>
            <ac:spMk id="39" creationId="{C33BF9DD-8A45-4EEE-B231-0A14D322E5F9}"/>
          </ac:spMkLst>
        </pc:spChg>
        <pc:spChg chg="add del">
          <ac:chgData name="Luisa Abels" userId="7764456c301dba71" providerId="LiveId" clId="{C5287988-D977-4E87-AFF9-136EC6F17FE5}" dt="2024-12-10T08:42:36.162" v="770" actId="26606"/>
          <ac:spMkLst>
            <pc:docMk/>
            <pc:sldMk cId="1563922759" sldId="311"/>
            <ac:spMk id="41" creationId="{246F76BA-CB0A-1045-D0A1-D846E83F5873}"/>
          </ac:spMkLst>
        </pc:spChg>
        <pc:spChg chg="add del">
          <ac:chgData name="Luisa Abels" userId="7764456c301dba71" providerId="LiveId" clId="{C5287988-D977-4E87-AFF9-136EC6F17FE5}" dt="2024-12-10T08:42:36.162" v="770" actId="26606"/>
          <ac:spMkLst>
            <pc:docMk/>
            <pc:sldMk cId="1563922759" sldId="311"/>
            <ac:spMk id="42" creationId="{D5FBCAC9-BD8B-4F3B-AD74-EF37D4211349}"/>
          </ac:spMkLst>
        </pc:spChg>
        <pc:spChg chg="add del">
          <ac:chgData name="Luisa Abels" userId="7764456c301dba71" providerId="LiveId" clId="{C5287988-D977-4E87-AFF9-136EC6F17FE5}" dt="2024-12-10T08:42:36.162" v="770" actId="26606"/>
          <ac:spMkLst>
            <pc:docMk/>
            <pc:sldMk cId="1563922759" sldId="311"/>
            <ac:spMk id="43" creationId="{9556C5A8-AD7E-4CE7-87BE-9EA3B5E1786F}"/>
          </ac:spMkLst>
        </pc:spChg>
        <pc:spChg chg="add del">
          <ac:chgData name="Luisa Abels" userId="7764456c301dba71" providerId="LiveId" clId="{C5287988-D977-4E87-AFF9-136EC6F17FE5}" dt="2024-12-10T08:42:54.969" v="776" actId="26606"/>
          <ac:spMkLst>
            <pc:docMk/>
            <pc:sldMk cId="1563922759" sldId="311"/>
            <ac:spMk id="45" creationId="{246F76BA-CB0A-1045-D0A1-D846E83F5873}"/>
          </ac:spMkLst>
        </pc:spChg>
        <pc:graphicFrameChg chg="add del">
          <ac:chgData name="Luisa Abels" userId="7764456c301dba71" providerId="LiveId" clId="{C5287988-D977-4E87-AFF9-136EC6F17FE5}" dt="2024-12-10T08:42:28.773" v="768" actId="26606"/>
          <ac:graphicFrameMkLst>
            <pc:docMk/>
            <pc:sldMk cId="1563922759" sldId="311"/>
            <ac:graphicFrameMk id="23" creationId="{1FC84C65-0949-5B2B-5FEC-F66B32AFE778}"/>
          </ac:graphicFrameMkLst>
        </pc:graphicFrameChg>
        <pc:picChg chg="mod">
          <ac:chgData name="Luisa Abels" userId="7764456c301dba71" providerId="LiveId" clId="{C5287988-D977-4E87-AFF9-136EC6F17FE5}" dt="2024-12-10T08:42:54.969" v="776" actId="26606"/>
          <ac:picMkLst>
            <pc:docMk/>
            <pc:sldMk cId="1563922759" sldId="311"/>
            <ac:picMk id="7" creationId="{9740A20D-3D9F-6885-CFB8-4010B3AC9DF7}"/>
          </ac:picMkLst>
        </pc:picChg>
        <pc:cxnChg chg="add del">
          <ac:chgData name="Luisa Abels" userId="7764456c301dba71" providerId="LiveId" clId="{C5287988-D977-4E87-AFF9-136EC6F17FE5}" dt="2024-12-10T08:42:54.969" v="776" actId="26606"/>
          <ac:cxnSpMkLst>
            <pc:docMk/>
            <pc:sldMk cId="1563922759" sldId="311"/>
            <ac:cxnSpMk id="17" creationId="{9C21570E-E159-49A6-9891-FA397B7A92D3}"/>
          </ac:cxnSpMkLst>
        </pc:cxnChg>
        <pc:cxnChg chg="add del">
          <ac:chgData name="Luisa Abels" userId="7764456c301dba71" providerId="LiveId" clId="{C5287988-D977-4E87-AFF9-136EC6F17FE5}" dt="2024-12-10T08:42:14.470" v="766" actId="26606"/>
          <ac:cxnSpMkLst>
            <pc:docMk/>
            <pc:sldMk cId="1563922759" sldId="311"/>
            <ac:cxnSpMk id="28" creationId="{9020DCC9-F851-4562-BB20-1AB3C51BFD08}"/>
          </ac:cxnSpMkLst>
        </pc:cxnChg>
        <pc:cxnChg chg="add del">
          <ac:chgData name="Luisa Abels" userId="7764456c301dba71" providerId="LiveId" clId="{C5287988-D977-4E87-AFF9-136EC6F17FE5}" dt="2024-12-10T08:42:28.773" v="768" actId="26606"/>
          <ac:cxnSpMkLst>
            <pc:docMk/>
            <pc:sldMk cId="1563922759" sldId="311"/>
            <ac:cxnSpMk id="35" creationId="{9C21570E-E159-49A6-9891-FA397B7A92D3}"/>
          </ac:cxnSpMkLst>
        </pc:cxnChg>
        <pc:cxnChg chg="add del">
          <ac:chgData name="Luisa Abels" userId="7764456c301dba71" providerId="LiveId" clId="{C5287988-D977-4E87-AFF9-136EC6F17FE5}" dt="2024-12-10T08:42:36.162" v="770" actId="26606"/>
          <ac:cxnSpMkLst>
            <pc:docMk/>
            <pc:sldMk cId="1563922759" sldId="311"/>
            <ac:cxnSpMk id="40" creationId="{9020DCC9-F851-4562-BB20-1AB3C51BFD08}"/>
          </ac:cxnSpMkLst>
        </pc:cxnChg>
      </pc:sldChg>
      <pc:sldChg chg="addSp delSp modSp mod ord setBg">
        <pc:chgData name="Luisa Abels" userId="7764456c301dba71" providerId="LiveId" clId="{C5287988-D977-4E87-AFF9-136EC6F17FE5}" dt="2024-12-11T08:04:33.357" v="1854" actId="6549"/>
        <pc:sldMkLst>
          <pc:docMk/>
          <pc:sldMk cId="2767488119" sldId="312"/>
        </pc:sldMkLst>
        <pc:spChg chg="mod">
          <ac:chgData name="Luisa Abels" userId="7764456c301dba71" providerId="LiveId" clId="{C5287988-D977-4E87-AFF9-136EC6F17FE5}" dt="2024-12-10T08:27:36.004" v="562" actId="1076"/>
          <ac:spMkLst>
            <pc:docMk/>
            <pc:sldMk cId="2767488119" sldId="312"/>
            <ac:spMk id="2" creationId="{04855BE3-6639-11CE-A069-A0F8778DB9C0}"/>
          </ac:spMkLst>
        </pc:spChg>
        <pc:spChg chg="add mod">
          <ac:chgData name="Luisa Abels" userId="7764456c301dba71" providerId="LiveId" clId="{C5287988-D977-4E87-AFF9-136EC6F17FE5}" dt="2024-12-10T08:43:25.147" v="783" actId="1076"/>
          <ac:spMkLst>
            <pc:docMk/>
            <pc:sldMk cId="2767488119" sldId="312"/>
            <ac:spMk id="3" creationId="{502133F3-5DDD-DC19-6E6F-912A4012013C}"/>
          </ac:spMkLst>
        </pc:spChg>
        <pc:spChg chg="mod ord">
          <ac:chgData name="Luisa Abels" userId="7764456c301dba71" providerId="LiveId" clId="{C5287988-D977-4E87-AFF9-136EC6F17FE5}" dt="2024-12-10T08:22:40.631" v="479" actId="26606"/>
          <ac:spMkLst>
            <pc:docMk/>
            <pc:sldMk cId="2767488119" sldId="312"/>
            <ac:spMk id="4" creationId="{EB048653-552A-F5CA-C19C-22AAFBB8237C}"/>
          </ac:spMkLst>
        </pc:spChg>
        <pc:spChg chg="mod ord">
          <ac:chgData name="Luisa Abels" userId="7764456c301dba71" providerId="LiveId" clId="{C5287988-D977-4E87-AFF9-136EC6F17FE5}" dt="2024-12-10T08:22:40.631" v="479" actId="26606"/>
          <ac:spMkLst>
            <pc:docMk/>
            <pc:sldMk cId="2767488119" sldId="312"/>
            <ac:spMk id="5" creationId="{5EA016B8-9609-9803-64D0-45BB36EF2ADD}"/>
          </ac:spMkLst>
        </pc:spChg>
        <pc:spChg chg="add del mod">
          <ac:chgData name="Luisa Abels" userId="7764456c301dba71" providerId="LiveId" clId="{C5287988-D977-4E87-AFF9-136EC6F17FE5}" dt="2024-12-10T08:31:58.404" v="596" actId="478"/>
          <ac:spMkLst>
            <pc:docMk/>
            <pc:sldMk cId="2767488119" sldId="312"/>
            <ac:spMk id="7" creationId="{315CDD74-FEE7-C8EE-760C-1D3C989DAAAA}"/>
          </ac:spMkLst>
        </pc:spChg>
        <pc:spChg chg="add mod">
          <ac:chgData name="Luisa Abels" userId="7764456c301dba71" providerId="LiveId" clId="{C5287988-D977-4E87-AFF9-136EC6F17FE5}" dt="2024-12-11T08:04:33.357" v="1854" actId="6549"/>
          <ac:spMkLst>
            <pc:docMk/>
            <pc:sldMk cId="2767488119" sldId="312"/>
            <ac:spMk id="8" creationId="{BEF8AF1D-8D37-C898-9878-6AB9458F2525}"/>
          </ac:spMkLst>
        </pc:spChg>
        <pc:spChg chg="add del">
          <ac:chgData name="Luisa Abels" userId="7764456c301dba71" providerId="LiveId" clId="{C5287988-D977-4E87-AFF9-136EC6F17FE5}" dt="2024-12-10T08:23:25.649" v="486" actId="26606"/>
          <ac:spMkLst>
            <pc:docMk/>
            <pc:sldMk cId="2767488119" sldId="312"/>
            <ac:spMk id="14" creationId="{C33BF9DD-8A45-4EEE-B231-0A14D322E5F9}"/>
          </ac:spMkLst>
        </pc:spChg>
        <pc:spChg chg="add del">
          <ac:chgData name="Luisa Abels" userId="7764456c301dba71" providerId="LiveId" clId="{C5287988-D977-4E87-AFF9-136EC6F17FE5}" dt="2024-12-10T08:23:25.649" v="486" actId="26606"/>
          <ac:spMkLst>
            <pc:docMk/>
            <pc:sldMk cId="2767488119" sldId="312"/>
            <ac:spMk id="18" creationId="{D5FBCAC9-BD8B-4F3B-AD74-EF37D4211349}"/>
          </ac:spMkLst>
        </pc:spChg>
        <pc:spChg chg="add del">
          <ac:chgData name="Luisa Abels" userId="7764456c301dba71" providerId="LiveId" clId="{C5287988-D977-4E87-AFF9-136EC6F17FE5}" dt="2024-12-10T08:23:25.649" v="486" actId="26606"/>
          <ac:spMkLst>
            <pc:docMk/>
            <pc:sldMk cId="2767488119" sldId="312"/>
            <ac:spMk id="20" creationId="{9556C5A8-AD7E-4CE7-87BE-9EA3B5E1786F}"/>
          </ac:spMkLst>
        </pc:spChg>
        <pc:picChg chg="mod ord modCrop">
          <ac:chgData name="Luisa Abels" userId="7764456c301dba71" providerId="LiveId" clId="{C5287988-D977-4E87-AFF9-136EC6F17FE5}" dt="2024-12-10T08:31:29.756" v="594" actId="1076"/>
          <ac:picMkLst>
            <pc:docMk/>
            <pc:sldMk cId="2767488119" sldId="312"/>
            <ac:picMk id="9" creationId="{1C3A6C2F-52A8-785E-494B-21E57CCAE646}"/>
          </ac:picMkLst>
        </pc:picChg>
        <pc:cxnChg chg="add del">
          <ac:chgData name="Luisa Abels" userId="7764456c301dba71" providerId="LiveId" clId="{C5287988-D977-4E87-AFF9-136EC6F17FE5}" dt="2024-12-10T08:23:25.649" v="486" actId="26606"/>
          <ac:cxnSpMkLst>
            <pc:docMk/>
            <pc:sldMk cId="2767488119" sldId="312"/>
            <ac:cxnSpMk id="16" creationId="{9020DCC9-F851-4562-BB20-1AB3C51BFD08}"/>
          </ac:cxnSpMkLst>
        </pc:cxnChg>
      </pc:sldChg>
      <pc:sldChg chg="addSp delSp modSp mod">
        <pc:chgData name="Luisa Abels" userId="7764456c301dba71" providerId="LiveId" clId="{C5287988-D977-4E87-AFF9-136EC6F17FE5}" dt="2024-12-10T09:05:14.515" v="1005" actId="14100"/>
        <pc:sldMkLst>
          <pc:docMk/>
          <pc:sldMk cId="265001234" sldId="313"/>
        </pc:sldMkLst>
        <pc:spChg chg="mod">
          <ac:chgData name="Luisa Abels" userId="7764456c301dba71" providerId="LiveId" clId="{C5287988-D977-4E87-AFF9-136EC6F17FE5}" dt="2024-12-10T07:58:04.153" v="260" actId="1076"/>
          <ac:spMkLst>
            <pc:docMk/>
            <pc:sldMk cId="265001234" sldId="313"/>
            <ac:spMk id="2" creationId="{A27FC980-CE12-BEBC-CCE3-5763073F3722}"/>
          </ac:spMkLst>
        </pc:spChg>
        <pc:spChg chg="del mod">
          <ac:chgData name="Luisa Abels" userId="7764456c301dba71" providerId="LiveId" clId="{C5287988-D977-4E87-AFF9-136EC6F17FE5}" dt="2024-12-10T07:48:14.956" v="85" actId="478"/>
          <ac:spMkLst>
            <pc:docMk/>
            <pc:sldMk cId="265001234" sldId="313"/>
            <ac:spMk id="3" creationId="{FB44E4A9-D76E-52C3-0B70-DA50818D5AE6}"/>
          </ac:spMkLst>
        </pc:spChg>
        <pc:spChg chg="add mod">
          <ac:chgData name="Luisa Abels" userId="7764456c301dba71" providerId="LiveId" clId="{C5287988-D977-4E87-AFF9-136EC6F17FE5}" dt="2024-12-10T09:05:14.515" v="1005" actId="14100"/>
          <ac:spMkLst>
            <pc:docMk/>
            <pc:sldMk cId="265001234" sldId="313"/>
            <ac:spMk id="6" creationId="{9ECF1A1A-DCE1-46B3-47D9-CF53930193BA}"/>
          </ac:spMkLst>
        </pc:spChg>
        <pc:spChg chg="add del mod">
          <ac:chgData name="Luisa Abels" userId="7764456c301dba71" providerId="LiveId" clId="{C5287988-D977-4E87-AFF9-136EC6F17FE5}" dt="2024-12-10T07:48:17.403" v="86" actId="478"/>
          <ac:spMkLst>
            <pc:docMk/>
            <pc:sldMk cId="265001234" sldId="313"/>
            <ac:spMk id="8" creationId="{8C827872-4D93-E298-4FAE-BE6016D08907}"/>
          </ac:spMkLst>
        </pc:spChg>
      </pc:sldChg>
      <pc:sldChg chg="addSp delSp modSp mod setBg">
        <pc:chgData name="Luisa Abels" userId="7764456c301dba71" providerId="LiveId" clId="{C5287988-D977-4E87-AFF9-136EC6F17FE5}" dt="2024-12-10T08:20:01.473" v="466" actId="27636"/>
        <pc:sldMkLst>
          <pc:docMk/>
          <pc:sldMk cId="1626183250" sldId="314"/>
        </pc:sldMkLst>
        <pc:spChg chg="mod">
          <ac:chgData name="Luisa Abels" userId="7764456c301dba71" providerId="LiveId" clId="{C5287988-D977-4E87-AFF9-136EC6F17FE5}" dt="2024-12-10T08:00:13.430" v="269" actId="26606"/>
          <ac:spMkLst>
            <pc:docMk/>
            <pc:sldMk cId="1626183250" sldId="314"/>
            <ac:spMk id="2" creationId="{38DF51CC-E84C-0A77-4FE3-B02B1E48F495}"/>
          </ac:spMkLst>
        </pc:spChg>
        <pc:spChg chg="del">
          <ac:chgData name="Luisa Abels" userId="7764456c301dba71" providerId="LiveId" clId="{C5287988-D977-4E87-AFF9-136EC6F17FE5}" dt="2024-12-10T07:56:55.113" v="250" actId="478"/>
          <ac:spMkLst>
            <pc:docMk/>
            <pc:sldMk cId="1626183250" sldId="314"/>
            <ac:spMk id="3" creationId="{B4B34122-C119-E595-50B6-4419FA57B3AE}"/>
          </ac:spMkLst>
        </pc:spChg>
        <pc:spChg chg="mod ord">
          <ac:chgData name="Luisa Abels" userId="7764456c301dba71" providerId="LiveId" clId="{C5287988-D977-4E87-AFF9-136EC6F17FE5}" dt="2024-12-10T07:59:21.477" v="263" actId="26606"/>
          <ac:spMkLst>
            <pc:docMk/>
            <pc:sldMk cId="1626183250" sldId="314"/>
            <ac:spMk id="4" creationId="{578A4FEF-6B50-06CB-78FD-EA69AD897817}"/>
          </ac:spMkLst>
        </pc:spChg>
        <pc:spChg chg="mod ord">
          <ac:chgData name="Luisa Abels" userId="7764456c301dba71" providerId="LiveId" clId="{C5287988-D977-4E87-AFF9-136EC6F17FE5}" dt="2024-12-10T07:59:21.477" v="263" actId="26606"/>
          <ac:spMkLst>
            <pc:docMk/>
            <pc:sldMk cId="1626183250" sldId="314"/>
            <ac:spMk id="5" creationId="{3BF58491-9B11-8446-E3F6-525BAFAAA3EA}"/>
          </ac:spMkLst>
        </pc:spChg>
        <pc:spChg chg="add mod ord">
          <ac:chgData name="Luisa Abels" userId="7764456c301dba71" providerId="LiveId" clId="{C5287988-D977-4E87-AFF9-136EC6F17FE5}" dt="2024-12-10T08:20:01.473" v="466" actId="27636"/>
          <ac:spMkLst>
            <pc:docMk/>
            <pc:sldMk cId="1626183250" sldId="314"/>
            <ac:spMk id="6" creationId="{F0E29634-06FA-01F4-2449-57A5D4839D1F}"/>
          </ac:spMkLst>
        </pc:spChg>
        <pc:spChg chg="add del">
          <ac:chgData name="Luisa Abels" userId="7764456c301dba71" providerId="LiveId" clId="{C5287988-D977-4E87-AFF9-136EC6F17FE5}" dt="2024-12-10T08:00:13.430" v="269" actId="26606"/>
          <ac:spMkLst>
            <pc:docMk/>
            <pc:sldMk cId="1626183250" sldId="314"/>
            <ac:spMk id="13" creationId="{4E4490D0-3672-446A-AC12-B4830333BDDD}"/>
          </ac:spMkLst>
        </pc:spChg>
        <pc:spChg chg="add del">
          <ac:chgData name="Luisa Abels" userId="7764456c301dba71" providerId="LiveId" clId="{C5287988-D977-4E87-AFF9-136EC6F17FE5}" dt="2024-12-10T08:00:13.430" v="269" actId="26606"/>
          <ac:spMkLst>
            <pc:docMk/>
            <pc:sldMk cId="1626183250" sldId="314"/>
            <ac:spMk id="15" creationId="{39CB82C2-DF65-4EC1-8280-F201D50F570B}"/>
          </ac:spMkLst>
        </pc:spChg>
        <pc:spChg chg="add del">
          <ac:chgData name="Luisa Abels" userId="7764456c301dba71" providerId="LiveId" clId="{C5287988-D977-4E87-AFF9-136EC6F17FE5}" dt="2024-12-10T08:00:13.430" v="269" actId="26606"/>
          <ac:spMkLst>
            <pc:docMk/>
            <pc:sldMk cId="1626183250" sldId="314"/>
            <ac:spMk id="19" creationId="{5AE6C737-FF55-4064-94B7-0B21D2EB6045}"/>
          </ac:spMkLst>
        </pc:spChg>
        <pc:spChg chg="add del">
          <ac:chgData name="Luisa Abels" userId="7764456c301dba71" providerId="LiveId" clId="{C5287988-D977-4E87-AFF9-136EC6F17FE5}" dt="2024-12-10T08:00:13.430" v="269" actId="26606"/>
          <ac:spMkLst>
            <pc:docMk/>
            <pc:sldMk cId="1626183250" sldId="314"/>
            <ac:spMk id="23" creationId="{D8218D9F-38B6-4AE0-9051-5434D19A5277}"/>
          </ac:spMkLst>
        </pc:spChg>
        <pc:spChg chg="add del">
          <ac:chgData name="Luisa Abels" userId="7764456c301dba71" providerId="LiveId" clId="{C5287988-D977-4E87-AFF9-136EC6F17FE5}" dt="2024-12-10T08:00:13.430" v="269" actId="26606"/>
          <ac:spMkLst>
            <pc:docMk/>
            <pc:sldMk cId="1626183250" sldId="314"/>
            <ac:spMk id="25" creationId="{2D3DCA99-84AF-487A-BF72-91C5FA6B0B70}"/>
          </ac:spMkLst>
        </pc:spChg>
        <pc:picChg chg="add mod">
          <ac:chgData name="Luisa Abels" userId="7764456c301dba71" providerId="LiveId" clId="{C5287988-D977-4E87-AFF9-136EC6F17FE5}" dt="2024-12-10T08:02:58.762" v="315" actId="1076"/>
          <ac:picMkLst>
            <pc:docMk/>
            <pc:sldMk cId="1626183250" sldId="314"/>
            <ac:picMk id="8" creationId="{A4588447-82C8-97A8-34F4-9C68B8D24717}"/>
          </ac:picMkLst>
        </pc:picChg>
        <pc:cxnChg chg="add del">
          <ac:chgData name="Luisa Abels" userId="7764456c301dba71" providerId="LiveId" clId="{C5287988-D977-4E87-AFF9-136EC6F17FE5}" dt="2024-12-10T08:00:13.430" v="269" actId="26606"/>
          <ac:cxnSpMkLst>
            <pc:docMk/>
            <pc:sldMk cId="1626183250" sldId="314"/>
            <ac:cxnSpMk id="17" creationId="{7E1D4427-852B-4B37-8E76-0E9F1810BA2A}"/>
          </ac:cxnSpMkLst>
        </pc:cxnChg>
        <pc:cxnChg chg="add del">
          <ac:chgData name="Luisa Abels" userId="7764456c301dba71" providerId="LiveId" clId="{C5287988-D977-4E87-AFF9-136EC6F17FE5}" dt="2024-12-10T08:00:13.430" v="269" actId="26606"/>
          <ac:cxnSpMkLst>
            <pc:docMk/>
            <pc:sldMk cId="1626183250" sldId="314"/>
            <ac:cxnSpMk id="21" creationId="{6B5B1DD8-6224-4137-8621-32982B00F9FC}"/>
          </ac:cxnSpMkLst>
        </pc:cxnChg>
      </pc:sldChg>
      <pc:sldChg chg="addSp delSp modSp mod setBg">
        <pc:chgData name="Luisa Abels" userId="7764456c301dba71" providerId="LiveId" clId="{C5287988-D977-4E87-AFF9-136EC6F17FE5}" dt="2024-12-11T08:03:37.570" v="1848" actId="14100"/>
        <pc:sldMkLst>
          <pc:docMk/>
          <pc:sldMk cId="3091037974" sldId="316"/>
        </pc:sldMkLst>
        <pc:spChg chg="mod">
          <ac:chgData name="Luisa Abels" userId="7764456c301dba71" providerId="LiveId" clId="{C5287988-D977-4E87-AFF9-136EC6F17FE5}" dt="2024-12-11T08:00:27.349" v="1821" actId="26606"/>
          <ac:spMkLst>
            <pc:docMk/>
            <pc:sldMk cId="3091037974" sldId="316"/>
            <ac:spMk id="2" creationId="{06D6557D-C686-6917-7424-5E3F14508C03}"/>
          </ac:spMkLst>
        </pc:spChg>
        <pc:spChg chg="mod">
          <ac:chgData name="Luisa Abels" userId="7764456c301dba71" providerId="LiveId" clId="{C5287988-D977-4E87-AFF9-136EC6F17FE5}" dt="2024-12-11T08:03:33.393" v="1847" actId="14100"/>
          <ac:spMkLst>
            <pc:docMk/>
            <pc:sldMk cId="3091037974" sldId="316"/>
            <ac:spMk id="3" creationId="{F37C96BD-7427-D254-C7EA-23431DCC69A1}"/>
          </ac:spMkLst>
        </pc:spChg>
        <pc:spChg chg="mod">
          <ac:chgData name="Luisa Abels" userId="7764456c301dba71" providerId="LiveId" clId="{C5287988-D977-4E87-AFF9-136EC6F17FE5}" dt="2024-12-11T08:00:27.349" v="1821" actId="26606"/>
          <ac:spMkLst>
            <pc:docMk/>
            <pc:sldMk cId="3091037974" sldId="316"/>
            <ac:spMk id="4" creationId="{7E2CE8E3-A26E-3416-E3AA-63DDD17D51BE}"/>
          </ac:spMkLst>
        </pc:spChg>
        <pc:spChg chg="mod">
          <ac:chgData name="Luisa Abels" userId="7764456c301dba71" providerId="LiveId" clId="{C5287988-D977-4E87-AFF9-136EC6F17FE5}" dt="2024-12-11T08:00:27.349" v="1821" actId="26606"/>
          <ac:spMkLst>
            <pc:docMk/>
            <pc:sldMk cId="3091037974" sldId="316"/>
            <ac:spMk id="5" creationId="{C4AAB95F-BA63-6575-BD9C-C0470071D4B8}"/>
          </ac:spMkLst>
        </pc:spChg>
        <pc:picChg chg="add del mod">
          <ac:chgData name="Luisa Abels" userId="7764456c301dba71" providerId="LiveId" clId="{C5287988-D977-4E87-AFF9-136EC6F17FE5}" dt="2024-12-11T08:00:16.377" v="1819" actId="478"/>
          <ac:picMkLst>
            <pc:docMk/>
            <pc:sldMk cId="3091037974" sldId="316"/>
            <ac:picMk id="7" creationId="{B46E2B80-5F20-D86C-23BE-5F9841F1AB7A}"/>
          </ac:picMkLst>
        </pc:picChg>
        <pc:picChg chg="add del mod">
          <ac:chgData name="Luisa Abels" userId="7764456c301dba71" providerId="LiveId" clId="{C5287988-D977-4E87-AFF9-136EC6F17FE5}" dt="2024-12-11T07:59:15.245" v="1815" actId="478"/>
          <ac:picMkLst>
            <pc:docMk/>
            <pc:sldMk cId="3091037974" sldId="316"/>
            <ac:picMk id="9" creationId="{49A94F86-752B-E16C-0317-438C6940BB60}"/>
          </ac:picMkLst>
        </pc:picChg>
        <pc:picChg chg="add mod ord modCrop">
          <ac:chgData name="Luisa Abels" userId="7764456c301dba71" providerId="LiveId" clId="{C5287988-D977-4E87-AFF9-136EC6F17FE5}" dt="2024-12-11T08:03:37.570" v="1848" actId="14100"/>
          <ac:picMkLst>
            <pc:docMk/>
            <pc:sldMk cId="3091037974" sldId="316"/>
            <ac:picMk id="11" creationId="{9D985E7E-7787-FCE0-9D84-86495CEA054A}"/>
          </ac:picMkLst>
        </pc:picChg>
      </pc:sldChg>
      <pc:sldChg chg="addSp delSp modSp add mod">
        <pc:chgData name="Luisa Abels" userId="7764456c301dba71" providerId="LiveId" clId="{C5287988-D977-4E87-AFF9-136EC6F17FE5}" dt="2024-12-10T08:19:26.568" v="461" actId="1076"/>
        <pc:sldMkLst>
          <pc:docMk/>
          <pc:sldMk cId="160903441" sldId="318"/>
        </pc:sldMkLst>
        <pc:spChg chg="mod">
          <ac:chgData name="Luisa Abels" userId="7764456c301dba71" providerId="LiveId" clId="{C5287988-D977-4E87-AFF9-136EC6F17FE5}" dt="2024-12-10T08:09:56.080" v="393" actId="26606"/>
          <ac:spMkLst>
            <pc:docMk/>
            <pc:sldMk cId="160903441" sldId="318"/>
            <ac:spMk id="2" creationId="{84CF7CD0-6649-A8C6-2617-E5132E320525}"/>
          </ac:spMkLst>
        </pc:spChg>
        <pc:spChg chg="del mod">
          <ac:chgData name="Luisa Abels" userId="7764456c301dba71" providerId="LiveId" clId="{C5287988-D977-4E87-AFF9-136EC6F17FE5}" dt="2024-12-10T08:12:18.213" v="416" actId="478"/>
          <ac:spMkLst>
            <pc:docMk/>
            <pc:sldMk cId="160903441" sldId="318"/>
            <ac:spMk id="4" creationId="{4582F18E-0C2D-3583-E36A-3636FE54C3C4}"/>
          </ac:spMkLst>
        </pc:spChg>
        <pc:spChg chg="mod">
          <ac:chgData name="Luisa Abels" userId="7764456c301dba71" providerId="LiveId" clId="{C5287988-D977-4E87-AFF9-136EC6F17FE5}" dt="2024-12-10T08:09:56.080" v="393" actId="26606"/>
          <ac:spMkLst>
            <pc:docMk/>
            <pc:sldMk cId="160903441" sldId="318"/>
            <ac:spMk id="5" creationId="{988EE802-0EAD-AB78-C209-4DFB1EF43BD1}"/>
          </ac:spMkLst>
        </pc:spChg>
        <pc:spChg chg="mod">
          <ac:chgData name="Luisa Abels" userId="7764456c301dba71" providerId="LiveId" clId="{C5287988-D977-4E87-AFF9-136EC6F17FE5}" dt="2024-12-10T08:11:13.834" v="401" actId="21"/>
          <ac:spMkLst>
            <pc:docMk/>
            <pc:sldMk cId="160903441" sldId="318"/>
            <ac:spMk id="6" creationId="{32F686E5-05E9-F190-402A-99D1F2272350}"/>
          </ac:spMkLst>
        </pc:spChg>
        <pc:spChg chg="add">
          <ac:chgData name="Luisa Abels" userId="7764456c301dba71" providerId="LiveId" clId="{C5287988-D977-4E87-AFF9-136EC6F17FE5}" dt="2024-12-10T08:09:56.080" v="393" actId="26606"/>
          <ac:spMkLst>
            <pc:docMk/>
            <pc:sldMk cId="160903441" sldId="318"/>
            <ac:spMk id="14" creationId="{44CC594A-A820-450F-B363-C19201FCFEC6}"/>
          </ac:spMkLst>
        </pc:spChg>
        <pc:spChg chg="add">
          <ac:chgData name="Luisa Abels" userId="7764456c301dba71" providerId="LiveId" clId="{C5287988-D977-4E87-AFF9-136EC6F17FE5}" dt="2024-12-10T08:09:56.080" v="393" actId="26606"/>
          <ac:spMkLst>
            <pc:docMk/>
            <pc:sldMk cId="160903441" sldId="318"/>
            <ac:spMk id="16" creationId="{59FAB3DA-E9ED-4574-ABCC-378BC0FF1BBC}"/>
          </ac:spMkLst>
        </pc:spChg>
        <pc:spChg chg="add">
          <ac:chgData name="Luisa Abels" userId="7764456c301dba71" providerId="LiveId" clId="{C5287988-D977-4E87-AFF9-136EC6F17FE5}" dt="2024-12-10T08:09:56.080" v="393" actId="26606"/>
          <ac:spMkLst>
            <pc:docMk/>
            <pc:sldMk cId="160903441" sldId="318"/>
            <ac:spMk id="18" creationId="{53B8D6B0-55D6-48DC-86D8-FD95D5F118AB}"/>
          </ac:spMkLst>
        </pc:spChg>
        <pc:graphicFrameChg chg="add del mod modGraphic">
          <ac:chgData name="Luisa Abels" userId="7764456c301dba71" providerId="LiveId" clId="{C5287988-D977-4E87-AFF9-136EC6F17FE5}" dt="2024-12-10T08:05:22.243" v="345" actId="478"/>
          <ac:graphicFrameMkLst>
            <pc:docMk/>
            <pc:sldMk cId="160903441" sldId="318"/>
            <ac:graphicFrameMk id="3" creationId="{CFF6BBDC-EB23-E36A-307F-67C1BEF3ABEB}"/>
          </ac:graphicFrameMkLst>
        </pc:graphicFrameChg>
        <pc:graphicFrameChg chg="add del">
          <ac:chgData name="Luisa Abels" userId="7764456c301dba71" providerId="LiveId" clId="{C5287988-D977-4E87-AFF9-136EC6F17FE5}" dt="2024-12-10T08:05:34.261" v="347" actId="478"/>
          <ac:graphicFrameMkLst>
            <pc:docMk/>
            <pc:sldMk cId="160903441" sldId="318"/>
            <ac:graphicFrameMk id="7" creationId="{FBE43051-5702-6B0F-1346-01BAB705A49B}"/>
          </ac:graphicFrameMkLst>
        </pc:graphicFrameChg>
        <pc:graphicFrameChg chg="add mod modGraphic">
          <ac:chgData name="Luisa Abels" userId="7764456c301dba71" providerId="LiveId" clId="{C5287988-D977-4E87-AFF9-136EC6F17FE5}" dt="2024-12-10T08:16:48.782" v="451" actId="14734"/>
          <ac:graphicFrameMkLst>
            <pc:docMk/>
            <pc:sldMk cId="160903441" sldId="318"/>
            <ac:graphicFrameMk id="9" creationId="{4674FEDE-89E8-3F16-ED46-17A07439B83B}"/>
          </ac:graphicFrameMkLst>
        </pc:graphicFrameChg>
        <pc:picChg chg="del">
          <ac:chgData name="Luisa Abels" userId="7764456c301dba71" providerId="LiveId" clId="{C5287988-D977-4E87-AFF9-136EC6F17FE5}" dt="2024-12-10T08:04:13.253" v="336" actId="478"/>
          <ac:picMkLst>
            <pc:docMk/>
            <pc:sldMk cId="160903441" sldId="318"/>
            <ac:picMk id="8" creationId="{FBF37C98-35A7-EE9C-236C-641612DCFF8D}"/>
          </ac:picMkLst>
        </pc:picChg>
        <pc:picChg chg="add del mod">
          <ac:chgData name="Luisa Abels" userId="7764456c301dba71" providerId="LiveId" clId="{C5287988-D977-4E87-AFF9-136EC6F17FE5}" dt="2024-12-10T08:18:44.124" v="456" actId="478"/>
          <ac:picMkLst>
            <pc:docMk/>
            <pc:sldMk cId="160903441" sldId="318"/>
            <ac:picMk id="12" creationId="{44D51D76-AB4F-2537-C0F8-743E8CBC8BD2}"/>
          </ac:picMkLst>
        </pc:picChg>
        <pc:picChg chg="add mod">
          <ac:chgData name="Luisa Abels" userId="7764456c301dba71" providerId="LiveId" clId="{C5287988-D977-4E87-AFF9-136EC6F17FE5}" dt="2024-12-10T08:19:26.568" v="461" actId="1076"/>
          <ac:picMkLst>
            <pc:docMk/>
            <pc:sldMk cId="160903441" sldId="318"/>
            <ac:picMk id="15" creationId="{25BE0B11-D972-030F-E9BF-6CA87CB54C63}"/>
          </ac:picMkLst>
        </pc:picChg>
      </pc:sldChg>
      <pc:sldChg chg="modSp add del mod">
        <pc:chgData name="Luisa Abels" userId="7764456c301dba71" providerId="LiveId" clId="{C5287988-D977-4E87-AFF9-136EC6F17FE5}" dt="2024-12-10T08:03:27.428" v="320" actId="2696"/>
        <pc:sldMkLst>
          <pc:docMk/>
          <pc:sldMk cId="1488868078" sldId="318"/>
        </pc:sldMkLst>
        <pc:spChg chg="mod">
          <ac:chgData name="Luisa Abels" userId="7764456c301dba71" providerId="LiveId" clId="{C5287988-D977-4E87-AFF9-136EC6F17FE5}" dt="2024-12-10T08:03:21.729" v="319" actId="20577"/>
          <ac:spMkLst>
            <pc:docMk/>
            <pc:sldMk cId="1488868078" sldId="318"/>
            <ac:spMk id="6" creationId="{7E7CA9A4-C3AA-0F4A-66B0-FEDD4407ABE3}"/>
          </ac:spMkLst>
        </pc:spChg>
      </pc:sldChg>
      <pc:sldChg chg="modSp add del">
        <pc:chgData name="Luisa Abels" userId="7764456c301dba71" providerId="LiveId" clId="{C5287988-D977-4E87-AFF9-136EC6F17FE5}" dt="2024-12-10T08:14:06.353" v="423" actId="2696"/>
        <pc:sldMkLst>
          <pc:docMk/>
          <pc:sldMk cId="2969323401" sldId="319"/>
        </pc:sldMkLst>
        <pc:graphicFrameChg chg="mod">
          <ac:chgData name="Luisa Abels" userId="7764456c301dba71" providerId="LiveId" clId="{C5287988-D977-4E87-AFF9-136EC6F17FE5}" dt="2024-12-10T08:10:38.330" v="395"/>
          <ac:graphicFrameMkLst>
            <pc:docMk/>
            <pc:sldMk cId="2969323401" sldId="319"/>
            <ac:graphicFrameMk id="9" creationId="{94C8A3B4-8861-7506-78A6-29373AA3DF13}"/>
          </ac:graphicFrameMkLst>
        </pc:graphicFrameChg>
      </pc:sldChg>
      <pc:sldChg chg="add del">
        <pc:chgData name="Luisa Abels" userId="7764456c301dba71" providerId="LiveId" clId="{C5287988-D977-4E87-AFF9-136EC6F17FE5}" dt="2024-12-10T08:13:27.374" v="419" actId="2696"/>
        <pc:sldMkLst>
          <pc:docMk/>
          <pc:sldMk cId="249861164" sldId="320"/>
        </pc:sldMkLst>
      </pc:sldChg>
      <pc:sldChg chg="addSp modSp add mod">
        <pc:chgData name="Luisa Abels" userId="7764456c301dba71" providerId="LiveId" clId="{C5287988-D977-4E87-AFF9-136EC6F17FE5}" dt="2024-12-10T08:19:31.898" v="462"/>
        <pc:sldMkLst>
          <pc:docMk/>
          <pc:sldMk cId="3124389269" sldId="320"/>
        </pc:sldMkLst>
        <pc:graphicFrameChg chg="mod modGraphic">
          <ac:chgData name="Luisa Abels" userId="7764456c301dba71" providerId="LiveId" clId="{C5287988-D977-4E87-AFF9-136EC6F17FE5}" dt="2024-12-10T08:16:22.938" v="448" actId="20577"/>
          <ac:graphicFrameMkLst>
            <pc:docMk/>
            <pc:sldMk cId="3124389269" sldId="320"/>
            <ac:graphicFrameMk id="9" creationId="{A0DDBAF5-E56F-D24F-5BA0-3952A82699B2}"/>
          </ac:graphicFrameMkLst>
        </pc:graphicFrameChg>
        <pc:picChg chg="add mod">
          <ac:chgData name="Luisa Abels" userId="7764456c301dba71" providerId="LiveId" clId="{C5287988-D977-4E87-AFF9-136EC6F17FE5}" dt="2024-12-10T08:19:31.898" v="462"/>
          <ac:picMkLst>
            <pc:docMk/>
            <pc:sldMk cId="3124389269" sldId="320"/>
            <ac:picMk id="3" creationId="{9DA4F211-FF86-A60F-A288-E7B834E45ADF}"/>
          </ac:picMkLst>
        </pc:picChg>
      </pc:sldChg>
      <pc:sldChg chg="modSp add del mod">
        <pc:chgData name="Luisa Abels" userId="7764456c301dba71" providerId="LiveId" clId="{C5287988-D977-4E87-AFF9-136EC6F17FE5}" dt="2024-12-10T08:34:39.481" v="679" actId="2696"/>
        <pc:sldMkLst>
          <pc:docMk/>
          <pc:sldMk cId="172805684" sldId="321"/>
        </pc:sldMkLst>
        <pc:spChg chg="mod">
          <ac:chgData name="Luisa Abels" userId="7764456c301dba71" providerId="LiveId" clId="{C5287988-D977-4E87-AFF9-136EC6F17FE5}" dt="2024-12-10T08:32:28.462" v="599" actId="1076"/>
          <ac:spMkLst>
            <pc:docMk/>
            <pc:sldMk cId="172805684" sldId="321"/>
            <ac:spMk id="3" creationId="{9CBC4507-6132-69A0-B074-7BFF462F5CA0}"/>
          </ac:spMkLst>
        </pc:spChg>
      </pc:sldChg>
      <pc:sldChg chg="modSp add mod">
        <pc:chgData name="Luisa Abels" userId="7764456c301dba71" providerId="LiveId" clId="{C5287988-D977-4E87-AFF9-136EC6F17FE5}" dt="2024-12-11T08:04:19.186" v="1850" actId="113"/>
        <pc:sldMkLst>
          <pc:docMk/>
          <pc:sldMk cId="714211799" sldId="322"/>
        </pc:sldMkLst>
        <pc:spChg chg="mod">
          <ac:chgData name="Luisa Abels" userId="7764456c301dba71" providerId="LiveId" clId="{C5287988-D977-4E87-AFF9-136EC6F17FE5}" dt="2024-12-11T08:04:19.186" v="1850" actId="113"/>
          <ac:spMkLst>
            <pc:docMk/>
            <pc:sldMk cId="714211799" sldId="322"/>
            <ac:spMk id="3" creationId="{EC7EC619-C48D-8804-13BD-AA3569128465}"/>
          </ac:spMkLst>
        </pc:spChg>
      </pc:sldChg>
      <pc:sldChg chg="addSp delSp modSp add mod ord">
        <pc:chgData name="Luisa Abels" userId="7764456c301dba71" providerId="LiveId" clId="{C5287988-D977-4E87-AFF9-136EC6F17FE5}" dt="2024-12-10T09:03:09.866" v="992" actId="5793"/>
        <pc:sldMkLst>
          <pc:docMk/>
          <pc:sldMk cId="1198347263" sldId="323"/>
        </pc:sldMkLst>
        <pc:spChg chg="del">
          <ac:chgData name="Luisa Abels" userId="7764456c301dba71" providerId="LiveId" clId="{C5287988-D977-4E87-AFF9-136EC6F17FE5}" dt="2024-12-10T08:44:17.523" v="791" actId="478"/>
          <ac:spMkLst>
            <pc:docMk/>
            <pc:sldMk cId="1198347263" sldId="323"/>
            <ac:spMk id="3" creationId="{3D77463A-6ABE-C616-5428-5B7A623B3705}"/>
          </ac:spMkLst>
        </pc:spChg>
        <pc:spChg chg="add del mod">
          <ac:chgData name="Luisa Abels" userId="7764456c301dba71" providerId="LiveId" clId="{C5287988-D977-4E87-AFF9-136EC6F17FE5}" dt="2024-12-10T08:43:51.287" v="786" actId="478"/>
          <ac:spMkLst>
            <pc:docMk/>
            <pc:sldMk cId="1198347263" sldId="323"/>
            <ac:spMk id="8" creationId="{80170FCD-0612-1EEA-3B3B-E463F2C66D46}"/>
          </ac:spMkLst>
        </pc:spChg>
        <pc:spChg chg="add mod">
          <ac:chgData name="Luisa Abels" userId="7764456c301dba71" providerId="LiveId" clId="{C5287988-D977-4E87-AFF9-136EC6F17FE5}" dt="2024-12-10T09:03:09.866" v="992" actId="5793"/>
          <ac:spMkLst>
            <pc:docMk/>
            <pc:sldMk cId="1198347263" sldId="323"/>
            <ac:spMk id="10" creationId="{56A43C98-32E1-6091-290C-E670710BEC1B}"/>
          </ac:spMkLst>
        </pc:spChg>
        <pc:spChg chg="add">
          <ac:chgData name="Luisa Abels" userId="7764456c301dba71" providerId="LiveId" clId="{C5287988-D977-4E87-AFF9-136EC6F17FE5}" dt="2024-12-10T08:58:27.703" v="956"/>
          <ac:spMkLst>
            <pc:docMk/>
            <pc:sldMk cId="1198347263" sldId="323"/>
            <ac:spMk id="11" creationId="{D7079E02-2EAA-4014-2BE0-E87672F78927}"/>
          </ac:spMkLst>
        </pc:spChg>
        <pc:picChg chg="add mod modCrop">
          <ac:chgData name="Luisa Abels" userId="7764456c301dba71" providerId="LiveId" clId="{C5287988-D977-4E87-AFF9-136EC6F17FE5}" dt="2024-12-10T08:53:37.522" v="932" actId="1076"/>
          <ac:picMkLst>
            <pc:docMk/>
            <pc:sldMk cId="1198347263" sldId="323"/>
            <ac:picMk id="6" creationId="{02C1E809-A544-74AA-4FCB-706C40348D05}"/>
          </ac:picMkLst>
        </pc:picChg>
        <pc:picChg chg="del">
          <ac:chgData name="Luisa Abels" userId="7764456c301dba71" providerId="LiveId" clId="{C5287988-D977-4E87-AFF9-136EC6F17FE5}" dt="2024-12-10T08:43:40.483" v="785" actId="478"/>
          <ac:picMkLst>
            <pc:docMk/>
            <pc:sldMk cId="1198347263" sldId="323"/>
            <ac:picMk id="9" creationId="{18A007CC-7AED-1372-FA29-0AD19A6D6222}"/>
          </ac:picMkLst>
        </pc:picChg>
      </pc:sldChg>
      <pc:sldChg chg="modSp add del mod">
        <pc:chgData name="Luisa Abels" userId="7764456c301dba71" providerId="LiveId" clId="{C5287988-D977-4E87-AFF9-136EC6F17FE5}" dt="2024-12-10T08:50:23.038" v="903" actId="2696"/>
        <pc:sldMkLst>
          <pc:docMk/>
          <pc:sldMk cId="172187351" sldId="324"/>
        </pc:sldMkLst>
        <pc:spChg chg="mod">
          <ac:chgData name="Luisa Abels" userId="7764456c301dba71" providerId="LiveId" clId="{C5287988-D977-4E87-AFF9-136EC6F17FE5}" dt="2024-12-10T08:48:09.441" v="852" actId="26606"/>
          <ac:spMkLst>
            <pc:docMk/>
            <pc:sldMk cId="172187351" sldId="324"/>
            <ac:spMk id="2" creationId="{2E0F63A0-9032-3594-172B-56CFC531FF23}"/>
          </ac:spMkLst>
        </pc:spChg>
        <pc:spChg chg="mod ord">
          <ac:chgData name="Luisa Abels" userId="7764456c301dba71" providerId="LiveId" clId="{C5287988-D977-4E87-AFF9-136EC6F17FE5}" dt="2024-12-10T08:48:09.441" v="852" actId="26606"/>
          <ac:spMkLst>
            <pc:docMk/>
            <pc:sldMk cId="172187351" sldId="324"/>
            <ac:spMk id="10" creationId="{FC142A43-D96B-6568-E877-231200B81B8F}"/>
          </ac:spMkLst>
        </pc:spChg>
        <pc:picChg chg="mod ord">
          <ac:chgData name="Luisa Abels" userId="7764456c301dba71" providerId="LiveId" clId="{C5287988-D977-4E87-AFF9-136EC6F17FE5}" dt="2024-12-10T08:48:09.441" v="852" actId="26606"/>
          <ac:picMkLst>
            <pc:docMk/>
            <pc:sldMk cId="172187351" sldId="324"/>
            <ac:picMk id="6" creationId="{442D78EA-A837-9E8B-420E-C4325D03E9AF}"/>
          </ac:picMkLst>
        </pc:picChg>
      </pc:sldChg>
      <pc:sldChg chg="modSp add mod">
        <pc:chgData name="Luisa Abels" userId="7764456c301dba71" providerId="LiveId" clId="{C5287988-D977-4E87-AFF9-136EC6F17FE5}" dt="2024-12-10T09:03:44.771" v="993" actId="1076"/>
        <pc:sldMkLst>
          <pc:docMk/>
          <pc:sldMk cId="2315803205" sldId="325"/>
        </pc:sldMkLst>
        <pc:spChg chg="mod">
          <ac:chgData name="Luisa Abels" userId="7764456c301dba71" providerId="LiveId" clId="{C5287988-D977-4E87-AFF9-136EC6F17FE5}" dt="2024-12-10T09:03:44.771" v="993" actId="1076"/>
          <ac:spMkLst>
            <pc:docMk/>
            <pc:sldMk cId="2315803205" sldId="325"/>
            <ac:spMk id="10" creationId="{7C5D748B-4050-C05E-4E2A-6B06DBCD7473}"/>
          </ac:spMkLst>
        </pc:spChg>
        <pc:picChg chg="mod">
          <ac:chgData name="Luisa Abels" userId="7764456c301dba71" providerId="LiveId" clId="{C5287988-D977-4E87-AFF9-136EC6F17FE5}" dt="2024-12-10T08:54:19.603" v="937" actId="1076"/>
          <ac:picMkLst>
            <pc:docMk/>
            <pc:sldMk cId="2315803205" sldId="325"/>
            <ac:picMk id="6" creationId="{A4746B08-BB28-A2EC-1C83-FA0F5440491C}"/>
          </ac:picMkLst>
        </pc:picChg>
      </pc:sldChg>
      <pc:sldChg chg="addSp delSp modSp add mod ord">
        <pc:chgData name="Luisa Abels" userId="7764456c301dba71" providerId="LiveId" clId="{C5287988-D977-4E87-AFF9-136EC6F17FE5}" dt="2024-12-10T09:29:58.705" v="1345" actId="113"/>
        <pc:sldMkLst>
          <pc:docMk/>
          <pc:sldMk cId="347154291" sldId="326"/>
        </pc:sldMkLst>
        <pc:spChg chg="del">
          <ac:chgData name="Luisa Abels" userId="7764456c301dba71" providerId="LiveId" clId="{C5287988-D977-4E87-AFF9-136EC6F17FE5}" dt="2024-12-10T09:07:01.228" v="1015" actId="478"/>
          <ac:spMkLst>
            <pc:docMk/>
            <pc:sldMk cId="347154291" sldId="326"/>
            <ac:spMk id="2" creationId="{9461E8A8-9D1E-7CC4-8371-FC82BB27CA79}"/>
          </ac:spMkLst>
        </pc:spChg>
        <pc:spChg chg="mod ord">
          <ac:chgData name="Luisa Abels" userId="7764456c301dba71" providerId="LiveId" clId="{C5287988-D977-4E87-AFF9-136EC6F17FE5}" dt="2024-12-10T09:11:14.498" v="1135" actId="26606"/>
          <ac:spMkLst>
            <pc:docMk/>
            <pc:sldMk cId="347154291" sldId="326"/>
            <ac:spMk id="4" creationId="{28994234-ACEC-7DBC-F15A-2862F10E2698}"/>
          </ac:spMkLst>
        </pc:spChg>
        <pc:spChg chg="mod ord">
          <ac:chgData name="Luisa Abels" userId="7764456c301dba71" providerId="LiveId" clId="{C5287988-D977-4E87-AFF9-136EC6F17FE5}" dt="2024-12-10T09:11:14.498" v="1135" actId="26606"/>
          <ac:spMkLst>
            <pc:docMk/>
            <pc:sldMk cId="347154291" sldId="326"/>
            <ac:spMk id="5" creationId="{CF337BDA-D00E-CC18-A752-3126DEA98099}"/>
          </ac:spMkLst>
        </pc:spChg>
        <pc:spChg chg="add del mod">
          <ac:chgData name="Luisa Abels" userId="7764456c301dba71" providerId="LiveId" clId="{C5287988-D977-4E87-AFF9-136EC6F17FE5}" dt="2024-12-10T09:07:03.168" v="1016" actId="478"/>
          <ac:spMkLst>
            <pc:docMk/>
            <pc:sldMk cId="347154291" sldId="326"/>
            <ac:spMk id="8" creationId="{C59A32CC-DE17-6C1A-1976-138237FE7F83}"/>
          </ac:spMkLst>
        </pc:spChg>
        <pc:spChg chg="del mod ord">
          <ac:chgData name="Luisa Abels" userId="7764456c301dba71" providerId="LiveId" clId="{C5287988-D977-4E87-AFF9-136EC6F17FE5}" dt="2024-12-10T09:14:14.279" v="1172" actId="478"/>
          <ac:spMkLst>
            <pc:docMk/>
            <pc:sldMk cId="347154291" sldId="326"/>
            <ac:spMk id="10" creationId="{E1FFBF74-5C11-07FE-0F35-62F6714BE462}"/>
          </ac:spMkLst>
        </pc:spChg>
        <pc:spChg chg="add mod">
          <ac:chgData name="Luisa Abels" userId="7764456c301dba71" providerId="LiveId" clId="{C5287988-D977-4E87-AFF9-136EC6F17FE5}" dt="2024-12-10T09:25:45.232" v="1315" actId="208"/>
          <ac:spMkLst>
            <pc:docMk/>
            <pc:sldMk cId="347154291" sldId="326"/>
            <ac:spMk id="11" creationId="{BB28C3A1-8801-33A0-D063-159E186649CB}"/>
          </ac:spMkLst>
        </pc:spChg>
        <pc:spChg chg="add mod">
          <ac:chgData name="Luisa Abels" userId="7764456c301dba71" providerId="LiveId" clId="{C5287988-D977-4E87-AFF9-136EC6F17FE5}" dt="2024-12-10T09:25:53.170" v="1317" actId="1076"/>
          <ac:spMkLst>
            <pc:docMk/>
            <pc:sldMk cId="347154291" sldId="326"/>
            <ac:spMk id="12" creationId="{A790EDDD-1609-247D-F389-E5C1012A6134}"/>
          </ac:spMkLst>
        </pc:spChg>
        <pc:spChg chg="add del">
          <ac:chgData name="Luisa Abels" userId="7764456c301dba71" providerId="LiveId" clId="{C5287988-D977-4E87-AFF9-136EC6F17FE5}" dt="2024-12-10T09:26:41.891" v="1321" actId="478"/>
          <ac:spMkLst>
            <pc:docMk/>
            <pc:sldMk cId="347154291" sldId="326"/>
            <ac:spMk id="13" creationId="{16A42E22-2FD2-2868-9BEC-4A528F2FA477}"/>
          </ac:spMkLst>
        </pc:spChg>
        <pc:spChg chg="add del">
          <ac:chgData name="Luisa Abels" userId="7764456c301dba71" providerId="LiveId" clId="{C5287988-D977-4E87-AFF9-136EC6F17FE5}" dt="2024-12-10T09:11:12.496" v="1132" actId="26606"/>
          <ac:spMkLst>
            <pc:docMk/>
            <pc:sldMk cId="347154291" sldId="326"/>
            <ac:spMk id="15" creationId="{52ABB703-2B0E-4C3B-B4A2-F3973548E561}"/>
          </ac:spMkLst>
        </pc:spChg>
        <pc:spChg chg="add del">
          <ac:chgData name="Luisa Abels" userId="7764456c301dba71" providerId="LiveId" clId="{C5287988-D977-4E87-AFF9-136EC6F17FE5}" dt="2024-12-10T09:11:12.496" v="1132" actId="26606"/>
          <ac:spMkLst>
            <pc:docMk/>
            <pc:sldMk cId="347154291" sldId="326"/>
            <ac:spMk id="19" creationId="{E95DA498-D9A2-4DA9-B9DA-B3776E08CF7E}"/>
          </ac:spMkLst>
        </pc:spChg>
        <pc:spChg chg="add del">
          <ac:chgData name="Luisa Abels" userId="7764456c301dba71" providerId="LiveId" clId="{C5287988-D977-4E87-AFF9-136EC6F17FE5}" dt="2024-12-10T09:11:12.496" v="1132" actId="26606"/>
          <ac:spMkLst>
            <pc:docMk/>
            <pc:sldMk cId="347154291" sldId="326"/>
            <ac:spMk id="21" creationId="{82A73093-4B9D-420D-B17E-52293703A1D4}"/>
          </ac:spMkLst>
        </pc:spChg>
        <pc:spChg chg="add del">
          <ac:chgData name="Luisa Abels" userId="7764456c301dba71" providerId="LiveId" clId="{C5287988-D977-4E87-AFF9-136EC6F17FE5}" dt="2024-12-10T09:11:14.483" v="1134" actId="26606"/>
          <ac:spMkLst>
            <pc:docMk/>
            <pc:sldMk cId="347154291" sldId="326"/>
            <ac:spMk id="23" creationId="{44CC594A-A820-450F-B363-C19201FCFEC6}"/>
          </ac:spMkLst>
        </pc:spChg>
        <pc:spChg chg="add del">
          <ac:chgData name="Luisa Abels" userId="7764456c301dba71" providerId="LiveId" clId="{C5287988-D977-4E87-AFF9-136EC6F17FE5}" dt="2024-12-10T09:11:14.483" v="1134" actId="26606"/>
          <ac:spMkLst>
            <pc:docMk/>
            <pc:sldMk cId="347154291" sldId="326"/>
            <ac:spMk id="24" creationId="{59FAB3DA-E9ED-4574-ABCC-378BC0FF1BBC}"/>
          </ac:spMkLst>
        </pc:spChg>
        <pc:spChg chg="add del">
          <ac:chgData name="Luisa Abels" userId="7764456c301dba71" providerId="LiveId" clId="{C5287988-D977-4E87-AFF9-136EC6F17FE5}" dt="2024-12-10T09:11:14.483" v="1134" actId="26606"/>
          <ac:spMkLst>
            <pc:docMk/>
            <pc:sldMk cId="347154291" sldId="326"/>
            <ac:spMk id="25" creationId="{53B8D6B0-55D6-48DC-86D8-FD95D5F118AB}"/>
          </ac:spMkLst>
        </pc:spChg>
        <pc:graphicFrameChg chg="add mod modGraphic">
          <ac:chgData name="Luisa Abels" userId="7764456c301dba71" providerId="LiveId" clId="{C5287988-D977-4E87-AFF9-136EC6F17FE5}" dt="2024-12-10T09:29:58.705" v="1345" actId="113"/>
          <ac:graphicFrameMkLst>
            <pc:docMk/>
            <pc:sldMk cId="347154291" sldId="326"/>
            <ac:graphicFrameMk id="9" creationId="{1ED2C126-EDAB-C339-ACDF-9EDD5F62FF8E}"/>
          </ac:graphicFrameMkLst>
        </pc:graphicFrameChg>
        <pc:picChg chg="add mod ord">
          <ac:chgData name="Luisa Abels" userId="7764456c301dba71" providerId="LiveId" clId="{C5287988-D977-4E87-AFF9-136EC6F17FE5}" dt="2024-12-10T09:26:15.609" v="1319" actId="1076"/>
          <ac:picMkLst>
            <pc:docMk/>
            <pc:sldMk cId="347154291" sldId="326"/>
            <ac:picMk id="3" creationId="{140412A6-FDEB-518B-708C-3ED0F6FA92F4}"/>
          </ac:picMkLst>
        </pc:picChg>
        <pc:picChg chg="del">
          <ac:chgData name="Luisa Abels" userId="7764456c301dba71" providerId="LiveId" clId="{C5287988-D977-4E87-AFF9-136EC6F17FE5}" dt="2024-12-10T09:06:39.885" v="1009" actId="478"/>
          <ac:picMkLst>
            <pc:docMk/>
            <pc:sldMk cId="347154291" sldId="326"/>
            <ac:picMk id="6" creationId="{D9AAD098-D61F-91C2-C00D-98B01A4CD123}"/>
          </ac:picMkLst>
        </pc:picChg>
        <pc:cxnChg chg="add mod">
          <ac:chgData name="Luisa Abels" userId="7764456c301dba71" providerId="LiveId" clId="{C5287988-D977-4E87-AFF9-136EC6F17FE5}" dt="2024-12-10T09:29:09.266" v="1339" actId="14100"/>
          <ac:cxnSpMkLst>
            <pc:docMk/>
            <pc:sldMk cId="347154291" sldId="326"/>
            <ac:cxnSpMk id="16" creationId="{26042E7B-BBEE-F553-6C5A-4E4D6F1F0B2B}"/>
          </ac:cxnSpMkLst>
        </pc:cxnChg>
        <pc:cxnChg chg="add del">
          <ac:chgData name="Luisa Abels" userId="7764456c301dba71" providerId="LiveId" clId="{C5287988-D977-4E87-AFF9-136EC6F17FE5}" dt="2024-12-10T09:11:12.496" v="1132" actId="26606"/>
          <ac:cxnSpMkLst>
            <pc:docMk/>
            <pc:sldMk cId="347154291" sldId="326"/>
            <ac:cxnSpMk id="17" creationId="{9C21570E-E159-49A6-9891-FA397B7A92D3}"/>
          </ac:cxnSpMkLst>
        </pc:cxnChg>
        <pc:cxnChg chg="add mod">
          <ac:chgData name="Luisa Abels" userId="7764456c301dba71" providerId="LiveId" clId="{C5287988-D977-4E87-AFF9-136EC6F17FE5}" dt="2024-12-10T09:29:12.634" v="1340" actId="14100"/>
          <ac:cxnSpMkLst>
            <pc:docMk/>
            <pc:sldMk cId="347154291" sldId="326"/>
            <ac:cxnSpMk id="20" creationId="{48573EF8-2BCB-BE59-E92A-6DF42D69191A}"/>
          </ac:cxnSpMkLst>
        </pc:cxnChg>
        <pc:cxnChg chg="add mod">
          <ac:chgData name="Luisa Abels" userId="7764456c301dba71" providerId="LiveId" clId="{C5287988-D977-4E87-AFF9-136EC6F17FE5}" dt="2024-12-10T09:29:49.442" v="1343" actId="1076"/>
          <ac:cxnSpMkLst>
            <pc:docMk/>
            <pc:sldMk cId="347154291" sldId="326"/>
            <ac:cxnSpMk id="26" creationId="{F5AA8432-AE62-DE4F-7E52-439276F7DB87}"/>
          </ac:cxnSpMkLst>
        </pc:cxnChg>
      </pc:sldChg>
      <pc:sldChg chg="addSp delSp modSp add del mod">
        <pc:chgData name="Luisa Abels" userId="7764456c301dba71" providerId="LiveId" clId="{C5287988-D977-4E87-AFF9-136EC6F17FE5}" dt="2024-12-11T07:51:48.082" v="1722" actId="2696"/>
        <pc:sldMkLst>
          <pc:docMk/>
          <pc:sldMk cId="588220255" sldId="327"/>
        </pc:sldMkLst>
        <pc:spChg chg="add mod">
          <ac:chgData name="Luisa Abels" userId="7764456c301dba71" providerId="LiveId" clId="{C5287988-D977-4E87-AFF9-136EC6F17FE5}" dt="2024-12-11T07:42:35.195" v="1567" actId="14100"/>
          <ac:spMkLst>
            <pc:docMk/>
            <pc:sldMk cId="588220255" sldId="327"/>
            <ac:spMk id="2" creationId="{C835D1A3-BECE-75F5-5452-E815B5BD4C17}"/>
          </ac:spMkLst>
        </pc:spChg>
        <pc:spChg chg="add mod">
          <ac:chgData name="Luisa Abels" userId="7764456c301dba71" providerId="LiveId" clId="{C5287988-D977-4E87-AFF9-136EC6F17FE5}" dt="2024-12-11T07:43:11.108" v="1590" actId="1076"/>
          <ac:spMkLst>
            <pc:docMk/>
            <pc:sldMk cId="588220255" sldId="327"/>
            <ac:spMk id="3" creationId="{ECFED839-EF09-6F0B-5EC5-8067776A5A3A}"/>
          </ac:spMkLst>
        </pc:spChg>
        <pc:spChg chg="mod">
          <ac:chgData name="Luisa Abels" userId="7764456c301dba71" providerId="LiveId" clId="{C5287988-D977-4E87-AFF9-136EC6F17FE5}" dt="2024-12-11T07:41:49.790" v="1545" actId="1076"/>
          <ac:spMkLst>
            <pc:docMk/>
            <pc:sldMk cId="588220255" sldId="327"/>
            <ac:spMk id="6" creationId="{E2235923-BA57-F15C-7067-1B0D81549301}"/>
          </ac:spMkLst>
        </pc:spChg>
        <pc:spChg chg="add del mod">
          <ac:chgData name="Luisa Abels" userId="7764456c301dba71" providerId="LiveId" clId="{C5287988-D977-4E87-AFF9-136EC6F17FE5}" dt="2024-12-11T07:43:15.928" v="1592" actId="478"/>
          <ac:spMkLst>
            <pc:docMk/>
            <pc:sldMk cId="588220255" sldId="327"/>
            <ac:spMk id="8" creationId="{3412D2CA-6FDE-A12E-1500-30EC46A05A99}"/>
          </ac:spMkLst>
        </pc:spChg>
        <pc:spChg chg="del mod">
          <ac:chgData name="Luisa Abels" userId="7764456c301dba71" providerId="LiveId" clId="{C5287988-D977-4E87-AFF9-136EC6F17FE5}" dt="2024-12-11T07:43:12.989" v="1591" actId="478"/>
          <ac:spMkLst>
            <pc:docMk/>
            <pc:sldMk cId="588220255" sldId="327"/>
            <ac:spMk id="11" creationId="{D3CC24FA-4763-E0EA-411E-28524CF75616}"/>
          </ac:spMkLst>
        </pc:spChg>
        <pc:picChg chg="mod">
          <ac:chgData name="Luisa Abels" userId="7764456c301dba71" providerId="LiveId" clId="{C5287988-D977-4E87-AFF9-136EC6F17FE5}" dt="2024-12-11T07:41:28.152" v="1525" actId="14100"/>
          <ac:picMkLst>
            <pc:docMk/>
            <pc:sldMk cId="588220255" sldId="327"/>
            <ac:picMk id="9" creationId="{A24497BC-A289-E9A2-48F6-88BAA08BE481}"/>
          </ac:picMkLst>
        </pc:picChg>
      </pc:sldChg>
      <pc:sldChg chg="addSp modSp add mod">
        <pc:chgData name="Luisa Abels" userId="7764456c301dba71" providerId="LiveId" clId="{C5287988-D977-4E87-AFF9-136EC6F17FE5}" dt="2024-12-11T07:50:46.891" v="1715" actId="1076"/>
        <pc:sldMkLst>
          <pc:docMk/>
          <pc:sldMk cId="291056077" sldId="328"/>
        </pc:sldMkLst>
        <pc:spChg chg="add mod">
          <ac:chgData name="Luisa Abels" userId="7764456c301dba71" providerId="LiveId" clId="{C5287988-D977-4E87-AFF9-136EC6F17FE5}" dt="2024-12-11T07:50:46.891" v="1715" actId="1076"/>
          <ac:spMkLst>
            <pc:docMk/>
            <pc:sldMk cId="291056077" sldId="328"/>
            <ac:spMk id="2" creationId="{AD8BE205-BF37-F4D1-5695-9198D8A62155}"/>
          </ac:spMkLst>
        </pc:spChg>
        <pc:spChg chg="mod">
          <ac:chgData name="Luisa Abels" userId="7764456c301dba71" providerId="LiveId" clId="{C5287988-D977-4E87-AFF9-136EC6F17FE5}" dt="2024-12-11T07:50:42.747" v="1714" actId="1076"/>
          <ac:spMkLst>
            <pc:docMk/>
            <pc:sldMk cId="291056077" sldId="328"/>
            <ac:spMk id="11" creationId="{5F569BE2-3F4D-78F1-8F4C-7242248AF809}"/>
          </ac:spMkLst>
        </pc:spChg>
        <pc:picChg chg="mod">
          <ac:chgData name="Luisa Abels" userId="7764456c301dba71" providerId="LiveId" clId="{C5287988-D977-4E87-AFF9-136EC6F17FE5}" dt="2024-12-11T07:46:03.904" v="1659" actId="1076"/>
          <ac:picMkLst>
            <pc:docMk/>
            <pc:sldMk cId="291056077" sldId="328"/>
            <ac:picMk id="9" creationId="{7116DC99-B859-0C1B-CC45-0F85F441B7AF}"/>
          </ac:picMkLst>
        </pc:picChg>
      </pc:sldChg>
      <pc:sldChg chg="add del">
        <pc:chgData name="Luisa Abels" userId="7764456c301dba71" providerId="LiveId" clId="{C5287988-D977-4E87-AFF9-136EC6F17FE5}" dt="2024-12-11T07:43:59.270" v="1614" actId="2890"/>
        <pc:sldMkLst>
          <pc:docMk/>
          <pc:sldMk cId="1319914267" sldId="328"/>
        </pc:sldMkLst>
      </pc:sldChg>
      <pc:sldChg chg="addSp modSp add mod">
        <pc:chgData name="Luisa Abels" userId="7764456c301dba71" providerId="LiveId" clId="{C5287988-D977-4E87-AFF9-136EC6F17FE5}" dt="2024-12-11T07:51:33.664" v="1721" actId="1076"/>
        <pc:sldMkLst>
          <pc:docMk/>
          <pc:sldMk cId="528959238" sldId="329"/>
        </pc:sldMkLst>
        <pc:spChg chg="add mod">
          <ac:chgData name="Luisa Abels" userId="7764456c301dba71" providerId="LiveId" clId="{C5287988-D977-4E87-AFF9-136EC6F17FE5}" dt="2024-12-11T07:51:33.664" v="1721" actId="1076"/>
          <ac:spMkLst>
            <pc:docMk/>
            <pc:sldMk cId="528959238" sldId="329"/>
            <ac:spMk id="3" creationId="{31D291B6-E70C-8D93-40CC-85D387A19E14}"/>
          </ac:spMkLst>
        </pc:spChg>
        <pc:spChg chg="mod">
          <ac:chgData name="Luisa Abels" userId="7764456c301dba71" providerId="LiveId" clId="{C5287988-D977-4E87-AFF9-136EC6F17FE5}" dt="2024-12-11T07:51:15.798" v="1719" actId="14100"/>
          <ac:spMkLst>
            <pc:docMk/>
            <pc:sldMk cId="528959238" sldId="329"/>
            <ac:spMk id="11" creationId="{20B50F7B-91E1-D126-DCA5-592426393C42}"/>
          </ac:spMkLst>
        </pc:spChg>
        <pc:picChg chg="mod">
          <ac:chgData name="Luisa Abels" userId="7764456c301dba71" providerId="LiveId" clId="{C5287988-D977-4E87-AFF9-136EC6F17FE5}" dt="2024-12-11T07:48:17.109" v="1681" actId="1076"/>
          <ac:picMkLst>
            <pc:docMk/>
            <pc:sldMk cId="528959238" sldId="329"/>
            <ac:picMk id="9" creationId="{AB972DC2-A392-A3CE-931E-ED46DDA96D98}"/>
          </ac:picMkLst>
        </pc:picChg>
      </pc:sldChg>
      <pc:sldChg chg="add del">
        <pc:chgData name="Luisa Abels" userId="7764456c301dba71" providerId="LiveId" clId="{C5287988-D977-4E87-AFF9-136EC6F17FE5}" dt="2024-12-11T07:53:48.327" v="1734" actId="2696"/>
        <pc:sldMkLst>
          <pc:docMk/>
          <pc:sldMk cId="2961743215" sldId="330"/>
        </pc:sldMkLst>
      </pc:sldChg>
      <pc:sldChg chg="addSp modSp add mod">
        <pc:chgData name="Luisa Abels" userId="7764456c301dba71" providerId="LiveId" clId="{C5287988-D977-4E87-AFF9-136EC6F17FE5}" dt="2024-12-11T08:03:01.803" v="1841" actId="1076"/>
        <pc:sldMkLst>
          <pc:docMk/>
          <pc:sldMk cId="4212035974" sldId="331"/>
        </pc:sldMkLst>
        <pc:spChg chg="mod">
          <ac:chgData name="Luisa Abels" userId="7764456c301dba71" providerId="LiveId" clId="{C5287988-D977-4E87-AFF9-136EC6F17FE5}" dt="2024-12-11T07:54:15.939" v="1746" actId="14100"/>
          <ac:spMkLst>
            <pc:docMk/>
            <pc:sldMk cId="4212035974" sldId="331"/>
            <ac:spMk id="2" creationId="{D92CDD6A-8705-C030-FE52-0B17F59D16A0}"/>
          </ac:spMkLst>
        </pc:spChg>
        <pc:spChg chg="mod">
          <ac:chgData name="Luisa Abels" userId="7764456c301dba71" providerId="LiveId" clId="{C5287988-D977-4E87-AFF9-136EC6F17FE5}" dt="2024-12-11T08:02:57.997" v="1840" actId="14100"/>
          <ac:spMkLst>
            <pc:docMk/>
            <pc:sldMk cId="4212035974" sldId="331"/>
            <ac:spMk id="3" creationId="{AEAC6A22-8E11-5D08-9089-325D7A46B6F5}"/>
          </ac:spMkLst>
        </pc:spChg>
        <pc:picChg chg="add mod">
          <ac:chgData name="Luisa Abels" userId="7764456c301dba71" providerId="LiveId" clId="{C5287988-D977-4E87-AFF9-136EC6F17FE5}" dt="2024-12-11T08:03:01.803" v="1841" actId="1076"/>
          <ac:picMkLst>
            <pc:docMk/>
            <pc:sldMk cId="4212035974" sldId="331"/>
            <ac:picMk id="7" creationId="{108A1362-9F2C-6A68-E4FC-8FFB91F96B38}"/>
          </ac:picMkLst>
        </pc:picChg>
      </pc:sldChg>
      <pc:sldChg chg="modSp add mod">
        <pc:chgData name="Luisa Abels" userId="7764456c301dba71" providerId="LiveId" clId="{C5287988-D977-4E87-AFF9-136EC6F17FE5}" dt="2024-12-11T08:13:37.459" v="1933" actId="20577"/>
        <pc:sldMkLst>
          <pc:docMk/>
          <pc:sldMk cId="1223412827" sldId="332"/>
        </pc:sldMkLst>
        <pc:spChg chg="mod">
          <ac:chgData name="Luisa Abels" userId="7764456c301dba71" providerId="LiveId" clId="{C5287988-D977-4E87-AFF9-136EC6F17FE5}" dt="2024-12-11T08:13:37.459" v="1933" actId="20577"/>
          <ac:spMkLst>
            <pc:docMk/>
            <pc:sldMk cId="1223412827" sldId="332"/>
            <ac:spMk id="13" creationId="{CB9FB1A2-AB9E-73DB-73BB-1459BD842FD7}"/>
          </ac:spMkLst>
        </pc:spChg>
      </pc:sldChg>
      <pc:sldChg chg="modSp add del mod">
        <pc:chgData name="Luisa Abels" userId="7764456c301dba71" providerId="LiveId" clId="{C5287988-D977-4E87-AFF9-136EC6F17FE5}" dt="2024-12-11T08:18:00.195" v="2095" actId="2696"/>
        <pc:sldMkLst>
          <pc:docMk/>
          <pc:sldMk cId="1241656672" sldId="333"/>
        </pc:sldMkLst>
        <pc:spChg chg="mod">
          <ac:chgData name="Luisa Abels" userId="7764456c301dba71" providerId="LiveId" clId="{C5287988-D977-4E87-AFF9-136EC6F17FE5}" dt="2024-12-11T08:15:17.354" v="1960" actId="20577"/>
          <ac:spMkLst>
            <pc:docMk/>
            <pc:sldMk cId="1241656672" sldId="333"/>
            <ac:spMk id="13" creationId="{35CF73A8-5128-38E3-E7AB-63DA8DA82705}"/>
          </ac:spMkLst>
        </pc:spChg>
      </pc:sldChg>
      <pc:sldChg chg="addSp delSp modSp add mod">
        <pc:chgData name="Luisa Abels" userId="7764456c301dba71" providerId="LiveId" clId="{C5287988-D977-4E87-AFF9-136EC6F17FE5}" dt="2024-12-11T08:17:55.301" v="2094"/>
        <pc:sldMkLst>
          <pc:docMk/>
          <pc:sldMk cId="4169454823" sldId="334"/>
        </pc:sldMkLst>
        <pc:spChg chg="add del mod">
          <ac:chgData name="Luisa Abels" userId="7764456c301dba71" providerId="LiveId" clId="{C5287988-D977-4E87-AFF9-136EC6F17FE5}" dt="2024-12-11T08:16:18.830" v="1985" actId="478"/>
          <ac:spMkLst>
            <pc:docMk/>
            <pc:sldMk cId="4169454823" sldId="334"/>
            <ac:spMk id="3" creationId="{93F7C353-3AA4-665A-83CF-98DE91503427}"/>
          </ac:spMkLst>
        </pc:spChg>
        <pc:spChg chg="add mod">
          <ac:chgData name="Luisa Abels" userId="7764456c301dba71" providerId="LiveId" clId="{C5287988-D977-4E87-AFF9-136EC6F17FE5}" dt="2024-12-11T08:17:55.301" v="2094"/>
          <ac:spMkLst>
            <pc:docMk/>
            <pc:sldMk cId="4169454823" sldId="334"/>
            <ac:spMk id="7" creationId="{2398D08E-11BE-D6C2-1B32-0F31B3C80E12}"/>
          </ac:spMkLst>
        </pc:spChg>
        <pc:spChg chg="del mod">
          <ac:chgData name="Luisa Abels" userId="7764456c301dba71" providerId="LiveId" clId="{C5287988-D977-4E87-AFF9-136EC6F17FE5}" dt="2024-12-11T08:16:16.581" v="1984" actId="478"/>
          <ac:spMkLst>
            <pc:docMk/>
            <pc:sldMk cId="4169454823" sldId="334"/>
            <ac:spMk id="13" creationId="{995FBD93-A989-FA75-29CE-DEB85AA17B26}"/>
          </ac:spMkLst>
        </pc:spChg>
      </pc:sldChg>
      <pc:sldChg chg="addSp delSp modSp add mod">
        <pc:chgData name="Luisa Abels" userId="7764456c301dba71" providerId="LiveId" clId="{C5287988-D977-4E87-AFF9-136EC6F17FE5}" dt="2024-12-11T08:38:03.272" v="2433" actId="20577"/>
        <pc:sldMkLst>
          <pc:docMk/>
          <pc:sldMk cId="317276630" sldId="335"/>
        </pc:sldMkLst>
        <pc:spChg chg="add mod">
          <ac:chgData name="Luisa Abels" userId="7764456c301dba71" providerId="LiveId" clId="{C5287988-D977-4E87-AFF9-136EC6F17FE5}" dt="2024-12-11T08:38:03.272" v="2433" actId="20577"/>
          <ac:spMkLst>
            <pc:docMk/>
            <pc:sldMk cId="317276630" sldId="335"/>
            <ac:spMk id="2" creationId="{F34D2DF8-582A-F632-89FC-DDCA46EF7B57}"/>
          </ac:spMkLst>
        </pc:spChg>
        <pc:spChg chg="del mod">
          <ac:chgData name="Luisa Abels" userId="7764456c301dba71" providerId="LiveId" clId="{C5287988-D977-4E87-AFF9-136EC6F17FE5}" dt="2024-12-11T08:36:34.002" v="2412" actId="478"/>
          <ac:spMkLst>
            <pc:docMk/>
            <pc:sldMk cId="317276630" sldId="335"/>
            <ac:spMk id="11" creationId="{0ED1581D-E00D-52C6-9A69-C675033DF329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42E921-60F4-4CDD-ADEC-680B6E380DF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8AEA6B-7E8D-486E-A086-B47E5A1C92C5}">
      <dgm:prSet/>
      <dgm:spPr/>
      <dgm:t>
        <a:bodyPr/>
        <a:lstStyle/>
        <a:p>
          <a:r>
            <a:rPr lang="en-US" b="1" dirty="0"/>
            <a:t>Introduction</a:t>
          </a:r>
        </a:p>
      </dgm:t>
    </dgm:pt>
    <dgm:pt modelId="{53BA79E2-59C8-44C6-9434-EA89A136E490}" type="parTrans" cxnId="{5B38E970-2D8D-4033-BADC-7868C922AFEF}">
      <dgm:prSet/>
      <dgm:spPr/>
      <dgm:t>
        <a:bodyPr/>
        <a:lstStyle/>
        <a:p>
          <a:endParaRPr lang="en-US"/>
        </a:p>
      </dgm:t>
    </dgm:pt>
    <dgm:pt modelId="{0EF88F8C-32A0-42A0-962B-16B4458151FA}" type="sibTrans" cxnId="{5B38E970-2D8D-4033-BADC-7868C922AFEF}">
      <dgm:prSet/>
      <dgm:spPr/>
      <dgm:t>
        <a:bodyPr/>
        <a:lstStyle/>
        <a:p>
          <a:endParaRPr lang="en-US"/>
        </a:p>
      </dgm:t>
    </dgm:pt>
    <dgm:pt modelId="{AD68B881-9B02-4900-AB10-D4C92BF6F0EB}">
      <dgm:prSet/>
      <dgm:spPr/>
      <dgm:t>
        <a:bodyPr/>
        <a:lstStyle/>
        <a:p>
          <a:r>
            <a:rPr lang="en-US" b="1" dirty="0"/>
            <a:t>Transfer Learning and Domain Adaptation</a:t>
          </a:r>
        </a:p>
      </dgm:t>
    </dgm:pt>
    <dgm:pt modelId="{C4D3C18F-B2E5-43CC-BFE5-3F4A7F129340}" type="parTrans" cxnId="{7FD3AE1E-3891-45C5-B72F-A3DB6B8144A7}">
      <dgm:prSet/>
      <dgm:spPr/>
      <dgm:t>
        <a:bodyPr/>
        <a:lstStyle/>
        <a:p>
          <a:endParaRPr lang="en-US"/>
        </a:p>
      </dgm:t>
    </dgm:pt>
    <dgm:pt modelId="{A42B53D8-B4B6-4585-A368-68445B3F6938}" type="sibTrans" cxnId="{7FD3AE1E-3891-45C5-B72F-A3DB6B8144A7}">
      <dgm:prSet/>
      <dgm:spPr/>
      <dgm:t>
        <a:bodyPr/>
        <a:lstStyle/>
        <a:p>
          <a:endParaRPr lang="en-US"/>
        </a:p>
      </dgm:t>
    </dgm:pt>
    <dgm:pt modelId="{8BB4CD9A-1B62-4F39-94E2-5CC11A803A60}">
      <dgm:prSet/>
      <dgm:spPr/>
      <dgm:t>
        <a:bodyPr/>
        <a:lstStyle/>
        <a:p>
          <a:r>
            <a:rPr lang="en-US" b="1" dirty="0"/>
            <a:t>Semi-Supervised Disentangling of Causal Factors </a:t>
          </a:r>
        </a:p>
      </dgm:t>
    </dgm:pt>
    <dgm:pt modelId="{35954ADC-FDB1-439C-907F-85E383A8232F}" type="parTrans" cxnId="{2667871B-58B8-4008-BC32-405B9DB6C98C}">
      <dgm:prSet/>
      <dgm:spPr/>
      <dgm:t>
        <a:bodyPr/>
        <a:lstStyle/>
        <a:p>
          <a:endParaRPr lang="en-US"/>
        </a:p>
      </dgm:t>
    </dgm:pt>
    <dgm:pt modelId="{9F5DF367-E65F-4D6C-8F94-BF14E2BCF6CD}" type="sibTrans" cxnId="{2667871B-58B8-4008-BC32-405B9DB6C98C}">
      <dgm:prSet/>
      <dgm:spPr/>
      <dgm:t>
        <a:bodyPr/>
        <a:lstStyle/>
        <a:p>
          <a:endParaRPr lang="en-US"/>
        </a:p>
      </dgm:t>
    </dgm:pt>
    <dgm:pt modelId="{8899D64A-E080-490B-8BEF-57A6941366AC}">
      <dgm:prSet/>
      <dgm:spPr/>
      <dgm:t>
        <a:bodyPr/>
        <a:lstStyle/>
        <a:p>
          <a:r>
            <a:rPr lang="en-US" b="1" dirty="0"/>
            <a:t>Distributed Representation</a:t>
          </a:r>
        </a:p>
      </dgm:t>
    </dgm:pt>
    <dgm:pt modelId="{549A95B9-7E42-41E1-B4D9-B2EEFD0DB852}" type="parTrans" cxnId="{B3A8A8BE-398F-40CD-B7D6-9AB67F431B8C}">
      <dgm:prSet/>
      <dgm:spPr/>
      <dgm:t>
        <a:bodyPr/>
        <a:lstStyle/>
        <a:p>
          <a:endParaRPr lang="en-US"/>
        </a:p>
      </dgm:t>
    </dgm:pt>
    <dgm:pt modelId="{8FA1D1DE-13AD-4EAD-B380-75CDEDB9B263}" type="sibTrans" cxnId="{B3A8A8BE-398F-40CD-B7D6-9AB67F431B8C}">
      <dgm:prSet/>
      <dgm:spPr/>
      <dgm:t>
        <a:bodyPr/>
        <a:lstStyle/>
        <a:p>
          <a:endParaRPr lang="en-US"/>
        </a:p>
      </dgm:t>
    </dgm:pt>
    <dgm:pt modelId="{7F48BFB9-15FF-4E50-A238-ED4DC3E5BCA5}">
      <dgm:prSet/>
      <dgm:spPr/>
      <dgm:t>
        <a:bodyPr/>
        <a:lstStyle/>
        <a:p>
          <a:r>
            <a:rPr lang="en-US" b="1" dirty="0"/>
            <a:t>Unsupervised pretraining</a:t>
          </a:r>
        </a:p>
      </dgm:t>
    </dgm:pt>
    <dgm:pt modelId="{6E8A60B5-B3FB-4715-A852-985C0A809440}" type="sibTrans" cxnId="{D8AE12D1-DB76-4101-BAC0-E73FC7908A32}">
      <dgm:prSet/>
      <dgm:spPr/>
      <dgm:t>
        <a:bodyPr/>
        <a:lstStyle/>
        <a:p>
          <a:endParaRPr lang="en-US"/>
        </a:p>
      </dgm:t>
    </dgm:pt>
    <dgm:pt modelId="{DE7992BC-FD03-4B53-9487-51A4D98FFB6C}" type="parTrans" cxnId="{D8AE12D1-DB76-4101-BAC0-E73FC7908A32}">
      <dgm:prSet/>
      <dgm:spPr/>
      <dgm:t>
        <a:bodyPr/>
        <a:lstStyle/>
        <a:p>
          <a:endParaRPr lang="en-US"/>
        </a:p>
      </dgm:t>
    </dgm:pt>
    <dgm:pt modelId="{09F0E624-9365-4715-A6BD-563B713ECCDC}">
      <dgm:prSet/>
      <dgm:spPr/>
      <dgm:t>
        <a:bodyPr/>
        <a:lstStyle/>
        <a:p>
          <a:r>
            <a:rPr lang="en-US" b="1" dirty="0"/>
            <a:t>Exponential Gains from Depth</a:t>
          </a:r>
        </a:p>
      </dgm:t>
    </dgm:pt>
    <dgm:pt modelId="{6EE662F4-02C3-4121-8F52-021E59F92BF8}" type="parTrans" cxnId="{5232C464-F367-4D14-B0C9-6103860E8379}">
      <dgm:prSet/>
      <dgm:spPr/>
      <dgm:t>
        <a:bodyPr/>
        <a:lstStyle/>
        <a:p>
          <a:endParaRPr lang="en-US"/>
        </a:p>
      </dgm:t>
    </dgm:pt>
    <dgm:pt modelId="{A1C65A21-539F-46B2-B53D-EAEFA747A79C}" type="sibTrans" cxnId="{5232C464-F367-4D14-B0C9-6103860E8379}">
      <dgm:prSet/>
      <dgm:spPr/>
      <dgm:t>
        <a:bodyPr/>
        <a:lstStyle/>
        <a:p>
          <a:endParaRPr lang="en-US"/>
        </a:p>
      </dgm:t>
    </dgm:pt>
    <dgm:pt modelId="{FC5A46F4-2270-4116-B934-68AB99555814}">
      <dgm:prSet/>
      <dgm:spPr/>
      <dgm:t>
        <a:bodyPr/>
        <a:lstStyle/>
        <a:p>
          <a:r>
            <a:rPr lang="en-US" b="1" dirty="0"/>
            <a:t>Providing Clues to Discover Underlying Causes</a:t>
          </a:r>
        </a:p>
      </dgm:t>
    </dgm:pt>
    <dgm:pt modelId="{B2AD63B3-71CA-4048-9C81-66E0EBAD0AC2}" type="parTrans" cxnId="{4D7D8774-34B7-42F5-8048-0D30CA07A2F2}">
      <dgm:prSet/>
      <dgm:spPr/>
      <dgm:t>
        <a:bodyPr/>
        <a:lstStyle/>
        <a:p>
          <a:endParaRPr lang="en-US"/>
        </a:p>
      </dgm:t>
    </dgm:pt>
    <dgm:pt modelId="{1C37A08A-1769-467A-AE08-9D076DAC5880}" type="sibTrans" cxnId="{4D7D8774-34B7-42F5-8048-0D30CA07A2F2}">
      <dgm:prSet/>
      <dgm:spPr/>
      <dgm:t>
        <a:bodyPr/>
        <a:lstStyle/>
        <a:p>
          <a:endParaRPr lang="en-US"/>
        </a:p>
      </dgm:t>
    </dgm:pt>
    <dgm:pt modelId="{23969EEC-A727-4989-AD7A-BA14CF0925DC}">
      <dgm:prSet/>
      <dgm:spPr/>
      <dgm:t>
        <a:bodyPr/>
        <a:lstStyle/>
        <a:p>
          <a:r>
            <a:rPr lang="en-US" b="1" dirty="0"/>
            <a:t>State The Art</a:t>
          </a:r>
        </a:p>
      </dgm:t>
    </dgm:pt>
    <dgm:pt modelId="{3F511E63-6825-42A6-8704-69E098E2EBF1}" type="parTrans" cxnId="{FBBADAA1-B054-43BF-8E8A-DF2A6A294B01}">
      <dgm:prSet/>
      <dgm:spPr/>
      <dgm:t>
        <a:bodyPr/>
        <a:lstStyle/>
        <a:p>
          <a:endParaRPr lang="de-DE"/>
        </a:p>
      </dgm:t>
    </dgm:pt>
    <dgm:pt modelId="{6678F6A9-DED9-4655-9C67-90C27A2800B4}" type="sibTrans" cxnId="{FBBADAA1-B054-43BF-8E8A-DF2A6A294B01}">
      <dgm:prSet/>
      <dgm:spPr/>
      <dgm:t>
        <a:bodyPr/>
        <a:lstStyle/>
        <a:p>
          <a:endParaRPr lang="de-DE"/>
        </a:p>
      </dgm:t>
    </dgm:pt>
    <dgm:pt modelId="{2565B62A-EFF4-44C9-88B5-F3CBE4A2BAD2}">
      <dgm:prSet/>
      <dgm:spPr/>
      <dgm:t>
        <a:bodyPr/>
        <a:lstStyle/>
        <a:p>
          <a:r>
            <a:rPr lang="en-US" b="1" dirty="0"/>
            <a:t>Further Research</a:t>
          </a:r>
        </a:p>
      </dgm:t>
    </dgm:pt>
    <dgm:pt modelId="{6C9C09D7-AABD-4B33-BC5B-B156C4EDAEF3}" type="parTrans" cxnId="{FA6D68A9-F351-48DE-8664-58B98DED86CA}">
      <dgm:prSet/>
      <dgm:spPr/>
      <dgm:t>
        <a:bodyPr/>
        <a:lstStyle/>
        <a:p>
          <a:endParaRPr lang="de-DE"/>
        </a:p>
      </dgm:t>
    </dgm:pt>
    <dgm:pt modelId="{7BDE55ED-93E6-408D-9E10-E8CC3D8CEFD6}" type="sibTrans" cxnId="{FA6D68A9-F351-48DE-8664-58B98DED86CA}">
      <dgm:prSet/>
      <dgm:spPr/>
      <dgm:t>
        <a:bodyPr/>
        <a:lstStyle/>
        <a:p>
          <a:endParaRPr lang="de-DE"/>
        </a:p>
      </dgm:t>
    </dgm:pt>
    <dgm:pt modelId="{7B5306FF-0B72-47FE-AAED-4A69868E1691}">
      <dgm:prSet/>
      <dgm:spPr/>
      <dgm:t>
        <a:bodyPr/>
        <a:lstStyle/>
        <a:p>
          <a:r>
            <a:rPr lang="en-US" b="1" dirty="0"/>
            <a:t>Conclusion</a:t>
          </a:r>
        </a:p>
      </dgm:t>
    </dgm:pt>
    <dgm:pt modelId="{90722ECA-8C7D-4450-A759-0D7F2FA907DE}" type="parTrans" cxnId="{30E28283-B247-49D9-99B8-1140927BC9ED}">
      <dgm:prSet/>
      <dgm:spPr/>
      <dgm:t>
        <a:bodyPr/>
        <a:lstStyle/>
        <a:p>
          <a:endParaRPr lang="de-DE"/>
        </a:p>
      </dgm:t>
    </dgm:pt>
    <dgm:pt modelId="{CB0DBA0D-1CA9-4EFD-9537-9619480438B0}" type="sibTrans" cxnId="{30E28283-B247-49D9-99B8-1140927BC9ED}">
      <dgm:prSet/>
      <dgm:spPr/>
      <dgm:t>
        <a:bodyPr/>
        <a:lstStyle/>
        <a:p>
          <a:endParaRPr lang="de-DE"/>
        </a:p>
      </dgm:t>
    </dgm:pt>
    <dgm:pt modelId="{3B38084C-FB12-4C8A-B265-D4D34BB1305D}" type="pres">
      <dgm:prSet presAssocID="{B342E921-60F4-4CDD-ADEC-680B6E380DF7}" presName="linear" presStyleCnt="0">
        <dgm:presLayoutVars>
          <dgm:animLvl val="lvl"/>
          <dgm:resizeHandles val="exact"/>
        </dgm:presLayoutVars>
      </dgm:prSet>
      <dgm:spPr/>
    </dgm:pt>
    <dgm:pt modelId="{C56C4277-DC94-4334-8FDC-AB772FF034AE}" type="pres">
      <dgm:prSet presAssocID="{B48AEA6B-7E8D-486E-A086-B47E5A1C92C5}" presName="parentText" presStyleLbl="node1" presStyleIdx="0" presStyleCnt="10">
        <dgm:presLayoutVars>
          <dgm:chMax val="0"/>
          <dgm:bulletEnabled val="1"/>
        </dgm:presLayoutVars>
      </dgm:prSet>
      <dgm:spPr/>
    </dgm:pt>
    <dgm:pt modelId="{115B2CB4-12C1-454A-8C9A-90C75E9662A9}" type="pres">
      <dgm:prSet presAssocID="{0EF88F8C-32A0-42A0-962B-16B4458151FA}" presName="spacer" presStyleCnt="0"/>
      <dgm:spPr/>
    </dgm:pt>
    <dgm:pt modelId="{5ECCF5CD-8297-4A54-B38E-1E74BB5F3AF3}" type="pres">
      <dgm:prSet presAssocID="{7F48BFB9-15FF-4E50-A238-ED4DC3E5BCA5}" presName="parentText" presStyleLbl="node1" presStyleIdx="1" presStyleCnt="10">
        <dgm:presLayoutVars>
          <dgm:chMax val="0"/>
          <dgm:bulletEnabled val="1"/>
        </dgm:presLayoutVars>
      </dgm:prSet>
      <dgm:spPr/>
    </dgm:pt>
    <dgm:pt modelId="{F85E5C70-9D8E-4C1B-8D3E-7619D31E9B67}" type="pres">
      <dgm:prSet presAssocID="{6E8A60B5-B3FB-4715-A852-985C0A809440}" presName="spacer" presStyleCnt="0"/>
      <dgm:spPr/>
    </dgm:pt>
    <dgm:pt modelId="{CEAD0F28-88E3-48D3-8AE4-FFDAECC60503}" type="pres">
      <dgm:prSet presAssocID="{AD68B881-9B02-4900-AB10-D4C92BF6F0EB}" presName="parentText" presStyleLbl="node1" presStyleIdx="2" presStyleCnt="10">
        <dgm:presLayoutVars>
          <dgm:chMax val="0"/>
          <dgm:bulletEnabled val="1"/>
        </dgm:presLayoutVars>
      </dgm:prSet>
      <dgm:spPr/>
    </dgm:pt>
    <dgm:pt modelId="{9E2E16F4-4E8A-4E5A-ADE7-B7BC76B1F323}" type="pres">
      <dgm:prSet presAssocID="{A42B53D8-B4B6-4585-A368-68445B3F6938}" presName="spacer" presStyleCnt="0"/>
      <dgm:spPr/>
    </dgm:pt>
    <dgm:pt modelId="{E1E141B5-97B8-49C3-AFD0-78020A69B0AF}" type="pres">
      <dgm:prSet presAssocID="{8BB4CD9A-1B62-4F39-94E2-5CC11A803A60}" presName="parentText" presStyleLbl="node1" presStyleIdx="3" presStyleCnt="10">
        <dgm:presLayoutVars>
          <dgm:chMax val="0"/>
          <dgm:bulletEnabled val="1"/>
        </dgm:presLayoutVars>
      </dgm:prSet>
      <dgm:spPr/>
    </dgm:pt>
    <dgm:pt modelId="{17299E08-53CE-488E-B686-89C361F40E6F}" type="pres">
      <dgm:prSet presAssocID="{9F5DF367-E65F-4D6C-8F94-BF14E2BCF6CD}" presName="spacer" presStyleCnt="0"/>
      <dgm:spPr/>
    </dgm:pt>
    <dgm:pt modelId="{5F2C4D4C-0F36-4EB2-A227-B3C0BD258C7B}" type="pres">
      <dgm:prSet presAssocID="{8899D64A-E080-490B-8BEF-57A6941366AC}" presName="parentText" presStyleLbl="node1" presStyleIdx="4" presStyleCnt="10">
        <dgm:presLayoutVars>
          <dgm:chMax val="0"/>
          <dgm:bulletEnabled val="1"/>
        </dgm:presLayoutVars>
      </dgm:prSet>
      <dgm:spPr/>
    </dgm:pt>
    <dgm:pt modelId="{A3DD73E9-3F18-441F-8973-B1DD25AA6BBC}" type="pres">
      <dgm:prSet presAssocID="{8FA1D1DE-13AD-4EAD-B380-75CDEDB9B263}" presName="spacer" presStyleCnt="0"/>
      <dgm:spPr/>
    </dgm:pt>
    <dgm:pt modelId="{F218A007-6266-4090-BE10-F590ECAD01DD}" type="pres">
      <dgm:prSet presAssocID="{09F0E624-9365-4715-A6BD-563B713ECCDC}" presName="parentText" presStyleLbl="node1" presStyleIdx="5" presStyleCnt="10">
        <dgm:presLayoutVars>
          <dgm:chMax val="0"/>
          <dgm:bulletEnabled val="1"/>
        </dgm:presLayoutVars>
      </dgm:prSet>
      <dgm:spPr/>
    </dgm:pt>
    <dgm:pt modelId="{48977381-50E9-4EB5-B731-D5FD7B72A30E}" type="pres">
      <dgm:prSet presAssocID="{A1C65A21-539F-46B2-B53D-EAEFA747A79C}" presName="spacer" presStyleCnt="0"/>
      <dgm:spPr/>
    </dgm:pt>
    <dgm:pt modelId="{B7A4B924-8FF7-49B0-9EE1-FBE5E1765230}" type="pres">
      <dgm:prSet presAssocID="{FC5A46F4-2270-4116-B934-68AB99555814}" presName="parentText" presStyleLbl="node1" presStyleIdx="6" presStyleCnt="10">
        <dgm:presLayoutVars>
          <dgm:chMax val="0"/>
          <dgm:bulletEnabled val="1"/>
        </dgm:presLayoutVars>
      </dgm:prSet>
      <dgm:spPr/>
    </dgm:pt>
    <dgm:pt modelId="{2E169072-AD08-497A-9808-0F59E64A9809}" type="pres">
      <dgm:prSet presAssocID="{1C37A08A-1769-467A-AE08-9D076DAC5880}" presName="spacer" presStyleCnt="0"/>
      <dgm:spPr/>
    </dgm:pt>
    <dgm:pt modelId="{4817C782-9D03-412D-A2C5-9D3903EF1C31}" type="pres">
      <dgm:prSet presAssocID="{23969EEC-A727-4989-AD7A-BA14CF0925DC}" presName="parentText" presStyleLbl="node1" presStyleIdx="7" presStyleCnt="10">
        <dgm:presLayoutVars>
          <dgm:chMax val="0"/>
          <dgm:bulletEnabled val="1"/>
        </dgm:presLayoutVars>
      </dgm:prSet>
      <dgm:spPr/>
    </dgm:pt>
    <dgm:pt modelId="{869537E9-7AAC-4130-83AD-D9B8E24540DA}" type="pres">
      <dgm:prSet presAssocID="{6678F6A9-DED9-4655-9C67-90C27A2800B4}" presName="spacer" presStyleCnt="0"/>
      <dgm:spPr/>
    </dgm:pt>
    <dgm:pt modelId="{1B7D58D7-A422-44A5-AD39-29ACC0D0E409}" type="pres">
      <dgm:prSet presAssocID="{2565B62A-EFF4-44C9-88B5-F3CBE4A2BAD2}" presName="parentText" presStyleLbl="node1" presStyleIdx="8" presStyleCnt="10">
        <dgm:presLayoutVars>
          <dgm:chMax val="0"/>
          <dgm:bulletEnabled val="1"/>
        </dgm:presLayoutVars>
      </dgm:prSet>
      <dgm:spPr/>
    </dgm:pt>
    <dgm:pt modelId="{DD419FC3-9247-4B8C-89E9-B22E1949EAB3}" type="pres">
      <dgm:prSet presAssocID="{7BDE55ED-93E6-408D-9E10-E8CC3D8CEFD6}" presName="spacer" presStyleCnt="0"/>
      <dgm:spPr/>
    </dgm:pt>
    <dgm:pt modelId="{C1E36671-BF5E-4E02-9BE0-BD78A0A60060}" type="pres">
      <dgm:prSet presAssocID="{7B5306FF-0B72-47FE-AAED-4A69868E1691}" presName="parentText" presStyleLbl="node1" presStyleIdx="9" presStyleCnt="10">
        <dgm:presLayoutVars>
          <dgm:chMax val="0"/>
          <dgm:bulletEnabled val="1"/>
        </dgm:presLayoutVars>
      </dgm:prSet>
      <dgm:spPr/>
    </dgm:pt>
  </dgm:ptLst>
  <dgm:cxnLst>
    <dgm:cxn modelId="{7520D70B-D2D9-47AE-8A64-F1355256D5AA}" type="presOf" srcId="{8899D64A-E080-490B-8BEF-57A6941366AC}" destId="{5F2C4D4C-0F36-4EB2-A227-B3C0BD258C7B}" srcOrd="0" destOrd="0" presId="urn:microsoft.com/office/officeart/2005/8/layout/vList2"/>
    <dgm:cxn modelId="{FFAB4711-F67E-4901-ABD5-BE9F1A9B2292}" type="presOf" srcId="{B342E921-60F4-4CDD-ADEC-680B6E380DF7}" destId="{3B38084C-FB12-4C8A-B265-D4D34BB1305D}" srcOrd="0" destOrd="0" presId="urn:microsoft.com/office/officeart/2005/8/layout/vList2"/>
    <dgm:cxn modelId="{71084E16-51A2-4AB7-9F2C-0D5E7E5916FA}" type="presOf" srcId="{B48AEA6B-7E8D-486E-A086-B47E5A1C92C5}" destId="{C56C4277-DC94-4334-8FDC-AB772FF034AE}" srcOrd="0" destOrd="0" presId="urn:microsoft.com/office/officeart/2005/8/layout/vList2"/>
    <dgm:cxn modelId="{92EA4E18-715B-4034-AE16-E3E7086A01E8}" type="presOf" srcId="{7B5306FF-0B72-47FE-AAED-4A69868E1691}" destId="{C1E36671-BF5E-4E02-9BE0-BD78A0A60060}" srcOrd="0" destOrd="0" presId="urn:microsoft.com/office/officeart/2005/8/layout/vList2"/>
    <dgm:cxn modelId="{2667871B-58B8-4008-BC32-405B9DB6C98C}" srcId="{B342E921-60F4-4CDD-ADEC-680B6E380DF7}" destId="{8BB4CD9A-1B62-4F39-94E2-5CC11A803A60}" srcOrd="3" destOrd="0" parTransId="{35954ADC-FDB1-439C-907F-85E383A8232F}" sibTransId="{9F5DF367-E65F-4D6C-8F94-BF14E2BCF6CD}"/>
    <dgm:cxn modelId="{7FD3AE1E-3891-45C5-B72F-A3DB6B8144A7}" srcId="{B342E921-60F4-4CDD-ADEC-680B6E380DF7}" destId="{AD68B881-9B02-4900-AB10-D4C92BF6F0EB}" srcOrd="2" destOrd="0" parTransId="{C4D3C18F-B2E5-43CC-BFE5-3F4A7F129340}" sibTransId="{A42B53D8-B4B6-4585-A368-68445B3F6938}"/>
    <dgm:cxn modelId="{70241B29-6804-4F37-86CD-76E9C5D32078}" type="presOf" srcId="{7F48BFB9-15FF-4E50-A238-ED4DC3E5BCA5}" destId="{5ECCF5CD-8297-4A54-B38E-1E74BB5F3AF3}" srcOrd="0" destOrd="0" presId="urn:microsoft.com/office/officeart/2005/8/layout/vList2"/>
    <dgm:cxn modelId="{E831A333-93C5-4C2C-B89F-BC527DEFF67F}" type="presOf" srcId="{8BB4CD9A-1B62-4F39-94E2-5CC11A803A60}" destId="{E1E141B5-97B8-49C3-AFD0-78020A69B0AF}" srcOrd="0" destOrd="0" presId="urn:microsoft.com/office/officeart/2005/8/layout/vList2"/>
    <dgm:cxn modelId="{BE5BAD39-56A4-460F-9AC6-74F59669592A}" type="presOf" srcId="{09F0E624-9365-4715-A6BD-563B713ECCDC}" destId="{F218A007-6266-4090-BE10-F590ECAD01DD}" srcOrd="0" destOrd="0" presId="urn:microsoft.com/office/officeart/2005/8/layout/vList2"/>
    <dgm:cxn modelId="{5232C464-F367-4D14-B0C9-6103860E8379}" srcId="{B342E921-60F4-4CDD-ADEC-680B6E380DF7}" destId="{09F0E624-9365-4715-A6BD-563B713ECCDC}" srcOrd="5" destOrd="0" parTransId="{6EE662F4-02C3-4121-8F52-021E59F92BF8}" sibTransId="{A1C65A21-539F-46B2-B53D-EAEFA747A79C}"/>
    <dgm:cxn modelId="{5B38E970-2D8D-4033-BADC-7868C922AFEF}" srcId="{B342E921-60F4-4CDD-ADEC-680B6E380DF7}" destId="{B48AEA6B-7E8D-486E-A086-B47E5A1C92C5}" srcOrd="0" destOrd="0" parTransId="{53BA79E2-59C8-44C6-9434-EA89A136E490}" sibTransId="{0EF88F8C-32A0-42A0-962B-16B4458151FA}"/>
    <dgm:cxn modelId="{4D7D8774-34B7-42F5-8048-0D30CA07A2F2}" srcId="{B342E921-60F4-4CDD-ADEC-680B6E380DF7}" destId="{FC5A46F4-2270-4116-B934-68AB99555814}" srcOrd="6" destOrd="0" parTransId="{B2AD63B3-71CA-4048-9C81-66E0EBAD0AC2}" sibTransId="{1C37A08A-1769-467A-AE08-9D076DAC5880}"/>
    <dgm:cxn modelId="{F7599E54-599B-4435-BA9F-20115419F1A0}" type="presOf" srcId="{23969EEC-A727-4989-AD7A-BA14CF0925DC}" destId="{4817C782-9D03-412D-A2C5-9D3903EF1C31}" srcOrd="0" destOrd="0" presId="urn:microsoft.com/office/officeart/2005/8/layout/vList2"/>
    <dgm:cxn modelId="{30E28283-B247-49D9-99B8-1140927BC9ED}" srcId="{B342E921-60F4-4CDD-ADEC-680B6E380DF7}" destId="{7B5306FF-0B72-47FE-AAED-4A69868E1691}" srcOrd="9" destOrd="0" parTransId="{90722ECA-8C7D-4450-A759-0D7F2FA907DE}" sibTransId="{CB0DBA0D-1CA9-4EFD-9537-9619480438B0}"/>
    <dgm:cxn modelId="{5799BC90-0D74-405F-8DFF-3DD3D1203C45}" type="presOf" srcId="{AD68B881-9B02-4900-AB10-D4C92BF6F0EB}" destId="{CEAD0F28-88E3-48D3-8AE4-FFDAECC60503}" srcOrd="0" destOrd="0" presId="urn:microsoft.com/office/officeart/2005/8/layout/vList2"/>
    <dgm:cxn modelId="{FBBADAA1-B054-43BF-8E8A-DF2A6A294B01}" srcId="{B342E921-60F4-4CDD-ADEC-680B6E380DF7}" destId="{23969EEC-A727-4989-AD7A-BA14CF0925DC}" srcOrd="7" destOrd="0" parTransId="{3F511E63-6825-42A6-8704-69E098E2EBF1}" sibTransId="{6678F6A9-DED9-4655-9C67-90C27A2800B4}"/>
    <dgm:cxn modelId="{FA6D68A9-F351-48DE-8664-58B98DED86CA}" srcId="{B342E921-60F4-4CDD-ADEC-680B6E380DF7}" destId="{2565B62A-EFF4-44C9-88B5-F3CBE4A2BAD2}" srcOrd="8" destOrd="0" parTransId="{6C9C09D7-AABD-4B33-BC5B-B156C4EDAEF3}" sibTransId="{7BDE55ED-93E6-408D-9E10-E8CC3D8CEFD6}"/>
    <dgm:cxn modelId="{F35ED8AD-AFCD-44EE-850D-70D326882804}" type="presOf" srcId="{FC5A46F4-2270-4116-B934-68AB99555814}" destId="{B7A4B924-8FF7-49B0-9EE1-FBE5E1765230}" srcOrd="0" destOrd="0" presId="urn:microsoft.com/office/officeart/2005/8/layout/vList2"/>
    <dgm:cxn modelId="{B3A8A8BE-398F-40CD-B7D6-9AB67F431B8C}" srcId="{B342E921-60F4-4CDD-ADEC-680B6E380DF7}" destId="{8899D64A-E080-490B-8BEF-57A6941366AC}" srcOrd="4" destOrd="0" parTransId="{549A95B9-7E42-41E1-B4D9-B2EEFD0DB852}" sibTransId="{8FA1D1DE-13AD-4EAD-B380-75CDEDB9B263}"/>
    <dgm:cxn modelId="{D8AE12D1-DB76-4101-BAC0-E73FC7908A32}" srcId="{B342E921-60F4-4CDD-ADEC-680B6E380DF7}" destId="{7F48BFB9-15FF-4E50-A238-ED4DC3E5BCA5}" srcOrd="1" destOrd="0" parTransId="{DE7992BC-FD03-4B53-9487-51A4D98FFB6C}" sibTransId="{6E8A60B5-B3FB-4715-A852-985C0A809440}"/>
    <dgm:cxn modelId="{99E602F1-60A5-4F7C-85A7-FA6E9920CDDF}" type="presOf" srcId="{2565B62A-EFF4-44C9-88B5-F3CBE4A2BAD2}" destId="{1B7D58D7-A422-44A5-AD39-29ACC0D0E409}" srcOrd="0" destOrd="0" presId="urn:microsoft.com/office/officeart/2005/8/layout/vList2"/>
    <dgm:cxn modelId="{98F2EF0D-C08D-4CDF-B55A-B6E34BC6003F}" type="presParOf" srcId="{3B38084C-FB12-4C8A-B265-D4D34BB1305D}" destId="{C56C4277-DC94-4334-8FDC-AB772FF034AE}" srcOrd="0" destOrd="0" presId="urn:microsoft.com/office/officeart/2005/8/layout/vList2"/>
    <dgm:cxn modelId="{A62B721B-D85B-49BA-B240-D77073F1B0E3}" type="presParOf" srcId="{3B38084C-FB12-4C8A-B265-D4D34BB1305D}" destId="{115B2CB4-12C1-454A-8C9A-90C75E9662A9}" srcOrd="1" destOrd="0" presId="urn:microsoft.com/office/officeart/2005/8/layout/vList2"/>
    <dgm:cxn modelId="{59DD9875-9F6A-479C-9EDC-1292088CD347}" type="presParOf" srcId="{3B38084C-FB12-4C8A-B265-D4D34BB1305D}" destId="{5ECCF5CD-8297-4A54-B38E-1E74BB5F3AF3}" srcOrd="2" destOrd="0" presId="urn:microsoft.com/office/officeart/2005/8/layout/vList2"/>
    <dgm:cxn modelId="{A3387E2B-AD40-4AE0-AC9E-3F4B3F0BC2A8}" type="presParOf" srcId="{3B38084C-FB12-4C8A-B265-D4D34BB1305D}" destId="{F85E5C70-9D8E-4C1B-8D3E-7619D31E9B67}" srcOrd="3" destOrd="0" presId="urn:microsoft.com/office/officeart/2005/8/layout/vList2"/>
    <dgm:cxn modelId="{41AB2FD1-CE91-4FAE-9AB7-F80DD8C377DA}" type="presParOf" srcId="{3B38084C-FB12-4C8A-B265-D4D34BB1305D}" destId="{CEAD0F28-88E3-48D3-8AE4-FFDAECC60503}" srcOrd="4" destOrd="0" presId="urn:microsoft.com/office/officeart/2005/8/layout/vList2"/>
    <dgm:cxn modelId="{BBC601A6-9C97-4339-BF64-C002B31628A5}" type="presParOf" srcId="{3B38084C-FB12-4C8A-B265-D4D34BB1305D}" destId="{9E2E16F4-4E8A-4E5A-ADE7-B7BC76B1F323}" srcOrd="5" destOrd="0" presId="urn:microsoft.com/office/officeart/2005/8/layout/vList2"/>
    <dgm:cxn modelId="{F26C2134-BA6B-42E4-8811-3C8EB1B371EC}" type="presParOf" srcId="{3B38084C-FB12-4C8A-B265-D4D34BB1305D}" destId="{E1E141B5-97B8-49C3-AFD0-78020A69B0AF}" srcOrd="6" destOrd="0" presId="urn:microsoft.com/office/officeart/2005/8/layout/vList2"/>
    <dgm:cxn modelId="{42BC2524-E233-4DA3-8A0B-E82AC50049C8}" type="presParOf" srcId="{3B38084C-FB12-4C8A-B265-D4D34BB1305D}" destId="{17299E08-53CE-488E-B686-89C361F40E6F}" srcOrd="7" destOrd="0" presId="urn:microsoft.com/office/officeart/2005/8/layout/vList2"/>
    <dgm:cxn modelId="{A302646F-89CE-417E-8E26-89FE986A22CB}" type="presParOf" srcId="{3B38084C-FB12-4C8A-B265-D4D34BB1305D}" destId="{5F2C4D4C-0F36-4EB2-A227-B3C0BD258C7B}" srcOrd="8" destOrd="0" presId="urn:microsoft.com/office/officeart/2005/8/layout/vList2"/>
    <dgm:cxn modelId="{2A0530EE-CCA2-406F-BBBB-7453081842C4}" type="presParOf" srcId="{3B38084C-FB12-4C8A-B265-D4D34BB1305D}" destId="{A3DD73E9-3F18-441F-8973-B1DD25AA6BBC}" srcOrd="9" destOrd="0" presId="urn:microsoft.com/office/officeart/2005/8/layout/vList2"/>
    <dgm:cxn modelId="{6E2F25CD-FBB1-4D85-B0EF-1668961934A5}" type="presParOf" srcId="{3B38084C-FB12-4C8A-B265-D4D34BB1305D}" destId="{F218A007-6266-4090-BE10-F590ECAD01DD}" srcOrd="10" destOrd="0" presId="urn:microsoft.com/office/officeart/2005/8/layout/vList2"/>
    <dgm:cxn modelId="{1237F07D-E8A7-445E-833A-8D51F8AD2FAD}" type="presParOf" srcId="{3B38084C-FB12-4C8A-B265-D4D34BB1305D}" destId="{48977381-50E9-4EB5-B731-D5FD7B72A30E}" srcOrd="11" destOrd="0" presId="urn:microsoft.com/office/officeart/2005/8/layout/vList2"/>
    <dgm:cxn modelId="{D6C81620-5308-46B0-BAD4-43C469F3FCED}" type="presParOf" srcId="{3B38084C-FB12-4C8A-B265-D4D34BB1305D}" destId="{B7A4B924-8FF7-49B0-9EE1-FBE5E1765230}" srcOrd="12" destOrd="0" presId="urn:microsoft.com/office/officeart/2005/8/layout/vList2"/>
    <dgm:cxn modelId="{D060507A-6DA8-4AC3-A41B-F2B85DEA43CF}" type="presParOf" srcId="{3B38084C-FB12-4C8A-B265-D4D34BB1305D}" destId="{2E169072-AD08-497A-9808-0F59E64A9809}" srcOrd="13" destOrd="0" presId="urn:microsoft.com/office/officeart/2005/8/layout/vList2"/>
    <dgm:cxn modelId="{2DE7013C-6AF5-4506-B8F9-B5FDCC4DB779}" type="presParOf" srcId="{3B38084C-FB12-4C8A-B265-D4D34BB1305D}" destId="{4817C782-9D03-412D-A2C5-9D3903EF1C31}" srcOrd="14" destOrd="0" presId="urn:microsoft.com/office/officeart/2005/8/layout/vList2"/>
    <dgm:cxn modelId="{65B71677-1A32-4A94-8A20-69D36FF53D3E}" type="presParOf" srcId="{3B38084C-FB12-4C8A-B265-D4D34BB1305D}" destId="{869537E9-7AAC-4130-83AD-D9B8E24540DA}" srcOrd="15" destOrd="0" presId="urn:microsoft.com/office/officeart/2005/8/layout/vList2"/>
    <dgm:cxn modelId="{7D29A119-2E40-4103-8131-A6FAC694E398}" type="presParOf" srcId="{3B38084C-FB12-4C8A-B265-D4D34BB1305D}" destId="{1B7D58D7-A422-44A5-AD39-29ACC0D0E409}" srcOrd="16" destOrd="0" presId="urn:microsoft.com/office/officeart/2005/8/layout/vList2"/>
    <dgm:cxn modelId="{AB6B6CA9-E15B-4F7D-925F-9C79BFAB9CB2}" type="presParOf" srcId="{3B38084C-FB12-4C8A-B265-D4D34BB1305D}" destId="{DD419FC3-9247-4B8C-89E9-B22E1949EAB3}" srcOrd="17" destOrd="0" presId="urn:microsoft.com/office/officeart/2005/8/layout/vList2"/>
    <dgm:cxn modelId="{1B1B7F93-721F-494D-BF54-C5AF1C1A0B79}" type="presParOf" srcId="{3B38084C-FB12-4C8A-B265-D4D34BB1305D}" destId="{C1E36671-BF5E-4E02-9BE0-BD78A0A60060}" srcOrd="1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C4277-DC94-4334-8FDC-AB772FF034AE}">
      <dsp:nvSpPr>
        <dsp:cNvPr id="0" name=""/>
        <dsp:cNvSpPr/>
      </dsp:nvSpPr>
      <dsp:spPr>
        <a:xfrm>
          <a:off x="0" y="107584"/>
          <a:ext cx="6574972" cy="3118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Introduction</a:t>
          </a:r>
        </a:p>
      </dsp:txBody>
      <dsp:txXfrm>
        <a:off x="15221" y="122805"/>
        <a:ext cx="6544530" cy="281363"/>
      </dsp:txXfrm>
    </dsp:sp>
    <dsp:sp modelId="{5ECCF5CD-8297-4A54-B38E-1E74BB5F3AF3}">
      <dsp:nvSpPr>
        <dsp:cNvPr id="0" name=""/>
        <dsp:cNvSpPr/>
      </dsp:nvSpPr>
      <dsp:spPr>
        <a:xfrm>
          <a:off x="0" y="456829"/>
          <a:ext cx="6574972" cy="3118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Unsupervised pretraining</a:t>
          </a:r>
        </a:p>
      </dsp:txBody>
      <dsp:txXfrm>
        <a:off x="15221" y="472050"/>
        <a:ext cx="6544530" cy="281363"/>
      </dsp:txXfrm>
    </dsp:sp>
    <dsp:sp modelId="{CEAD0F28-88E3-48D3-8AE4-FFDAECC60503}">
      <dsp:nvSpPr>
        <dsp:cNvPr id="0" name=""/>
        <dsp:cNvSpPr/>
      </dsp:nvSpPr>
      <dsp:spPr>
        <a:xfrm>
          <a:off x="0" y="806074"/>
          <a:ext cx="6574972" cy="3118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Transfer Learning and Domain Adaptation</a:t>
          </a:r>
        </a:p>
      </dsp:txBody>
      <dsp:txXfrm>
        <a:off x="15221" y="821295"/>
        <a:ext cx="6544530" cy="281363"/>
      </dsp:txXfrm>
    </dsp:sp>
    <dsp:sp modelId="{E1E141B5-97B8-49C3-AFD0-78020A69B0AF}">
      <dsp:nvSpPr>
        <dsp:cNvPr id="0" name=""/>
        <dsp:cNvSpPr/>
      </dsp:nvSpPr>
      <dsp:spPr>
        <a:xfrm>
          <a:off x="0" y="1155319"/>
          <a:ext cx="6574972" cy="3118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Semi-Supervised Disentangling of Causal Factors </a:t>
          </a:r>
        </a:p>
      </dsp:txBody>
      <dsp:txXfrm>
        <a:off x="15221" y="1170540"/>
        <a:ext cx="6544530" cy="281363"/>
      </dsp:txXfrm>
    </dsp:sp>
    <dsp:sp modelId="{5F2C4D4C-0F36-4EB2-A227-B3C0BD258C7B}">
      <dsp:nvSpPr>
        <dsp:cNvPr id="0" name=""/>
        <dsp:cNvSpPr/>
      </dsp:nvSpPr>
      <dsp:spPr>
        <a:xfrm>
          <a:off x="0" y="1504564"/>
          <a:ext cx="6574972" cy="3118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Distributed Representation</a:t>
          </a:r>
        </a:p>
      </dsp:txBody>
      <dsp:txXfrm>
        <a:off x="15221" y="1519785"/>
        <a:ext cx="6544530" cy="281363"/>
      </dsp:txXfrm>
    </dsp:sp>
    <dsp:sp modelId="{F218A007-6266-4090-BE10-F590ECAD01DD}">
      <dsp:nvSpPr>
        <dsp:cNvPr id="0" name=""/>
        <dsp:cNvSpPr/>
      </dsp:nvSpPr>
      <dsp:spPr>
        <a:xfrm>
          <a:off x="0" y="1853809"/>
          <a:ext cx="6574972" cy="3118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Exponential Gains from Depth</a:t>
          </a:r>
        </a:p>
      </dsp:txBody>
      <dsp:txXfrm>
        <a:off x="15221" y="1869030"/>
        <a:ext cx="6544530" cy="281363"/>
      </dsp:txXfrm>
    </dsp:sp>
    <dsp:sp modelId="{B7A4B924-8FF7-49B0-9EE1-FBE5E1765230}">
      <dsp:nvSpPr>
        <dsp:cNvPr id="0" name=""/>
        <dsp:cNvSpPr/>
      </dsp:nvSpPr>
      <dsp:spPr>
        <a:xfrm>
          <a:off x="0" y="2203054"/>
          <a:ext cx="6574972" cy="3118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Providing Clues to Discover Underlying Causes</a:t>
          </a:r>
        </a:p>
      </dsp:txBody>
      <dsp:txXfrm>
        <a:off x="15221" y="2218275"/>
        <a:ext cx="6544530" cy="281363"/>
      </dsp:txXfrm>
    </dsp:sp>
    <dsp:sp modelId="{4817C782-9D03-412D-A2C5-9D3903EF1C31}">
      <dsp:nvSpPr>
        <dsp:cNvPr id="0" name=""/>
        <dsp:cNvSpPr/>
      </dsp:nvSpPr>
      <dsp:spPr>
        <a:xfrm>
          <a:off x="0" y="2552299"/>
          <a:ext cx="6574972" cy="3118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State The Art</a:t>
          </a:r>
        </a:p>
      </dsp:txBody>
      <dsp:txXfrm>
        <a:off x="15221" y="2567520"/>
        <a:ext cx="6544530" cy="281363"/>
      </dsp:txXfrm>
    </dsp:sp>
    <dsp:sp modelId="{1B7D58D7-A422-44A5-AD39-29ACC0D0E409}">
      <dsp:nvSpPr>
        <dsp:cNvPr id="0" name=""/>
        <dsp:cNvSpPr/>
      </dsp:nvSpPr>
      <dsp:spPr>
        <a:xfrm>
          <a:off x="0" y="2901545"/>
          <a:ext cx="6574972" cy="3118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Further Research</a:t>
          </a:r>
        </a:p>
      </dsp:txBody>
      <dsp:txXfrm>
        <a:off x="15221" y="2916766"/>
        <a:ext cx="6544530" cy="281363"/>
      </dsp:txXfrm>
    </dsp:sp>
    <dsp:sp modelId="{C1E36671-BF5E-4E02-9BE0-BD78A0A60060}">
      <dsp:nvSpPr>
        <dsp:cNvPr id="0" name=""/>
        <dsp:cNvSpPr/>
      </dsp:nvSpPr>
      <dsp:spPr>
        <a:xfrm>
          <a:off x="0" y="3250790"/>
          <a:ext cx="6574972" cy="3118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/>
            <a:t>Conclusion</a:t>
          </a:r>
        </a:p>
      </dsp:txBody>
      <dsp:txXfrm>
        <a:off x="15221" y="3266011"/>
        <a:ext cx="6544530" cy="2813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5A4BAD4-14F2-4D4A-BAC1-A644C6A8B8B8}" type="datetime1">
              <a:rPr lang="de-DE" smtClean="0"/>
              <a:t>18.12.2024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0F6048-6F8A-4683-A7AB-9FF3D1DE1A65}" type="datetime1">
              <a:rPr lang="de-DE" smtClean="0"/>
              <a:pPr/>
              <a:t>18.12.2024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81409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54AD0-B9B3-C0CC-8975-113814ABE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511D4F2-37C4-3F3A-04A4-BB9C6011BD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9C7B2B8-818C-3C25-BCDE-9AB5882BB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https://aiml.com/wp-content/uploads/2023/11/vanishing-and-exploding-gradient-1.png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629316-F9A4-D1A2-E43D-9C14B49583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73490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all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comprised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helps</a:t>
            </a:r>
            <a:r>
              <a:rPr lang="de-DE" dirty="0"/>
              <a:t> </a:t>
            </a:r>
            <a:r>
              <a:rPr lang="de-DE" dirty="0" err="1"/>
              <a:t>reducing</a:t>
            </a:r>
            <a:r>
              <a:rPr lang="de-DE" dirty="0"/>
              <a:t> </a:t>
            </a:r>
            <a:r>
              <a:rPr lang="de-DE" dirty="0" err="1"/>
              <a:t>computing</a:t>
            </a:r>
            <a:r>
              <a:rPr lang="de-DE" dirty="0"/>
              <a:t> power. But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thing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do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representations</a:t>
            </a:r>
            <a:r>
              <a:rPr lang="de-DE" dirty="0"/>
              <a:t> (-&gt; </a:t>
            </a:r>
            <a:r>
              <a:rPr lang="de-DE" dirty="0" err="1"/>
              <a:t>rather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leading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task</a:t>
            </a:r>
            <a:r>
              <a:rPr lang="de-DE" dirty="0"/>
              <a:t>? So </a:t>
            </a:r>
            <a:r>
              <a:rPr lang="de-DE" dirty="0" err="1"/>
              <a:t>reuse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having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task</a:t>
            </a:r>
            <a:r>
              <a:rPr lang="de-DE" dirty="0"/>
              <a:t>)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/</a:t>
            </a:r>
            <a:r>
              <a:rPr lang="de-DE" dirty="0" err="1"/>
              <a:t>adapting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tasks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de-DE" noProof="0" smtClean="0"/>
              <a:t>16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048876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de-DE" noProof="0" smtClean="0"/>
              <a:t>3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9187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179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85EE5-2261-85AC-7C01-D2EB304AB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F5B1507-6F67-4846-7233-D3BE40B68F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D7B02B1-A55D-5085-72FD-C00D88876A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Just a quick </a:t>
            </a:r>
            <a:r>
              <a:rPr lang="de-DE" dirty="0" err="1"/>
              <a:t>recap</a:t>
            </a:r>
            <a:r>
              <a:rPr lang="de-DE" dirty="0"/>
              <a:t>: </a:t>
            </a:r>
            <a:r>
              <a:rPr lang="de-DE" dirty="0" err="1"/>
              <a:t>We</a:t>
            </a:r>
            <a:r>
              <a:rPr lang="de-DE" dirty="0"/>
              <a:t> all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structure</a:t>
            </a:r>
            <a:r>
              <a:rPr lang="de-DE" dirty="0"/>
              <a:t> like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an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, </a:t>
            </a:r>
            <a:r>
              <a:rPr lang="de-DE" dirty="0" err="1"/>
              <a:t>hidden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and an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. The </a:t>
            </a:r>
            <a:r>
              <a:rPr lang="de-DE" dirty="0" err="1"/>
              <a:t>hidden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feature </a:t>
            </a:r>
            <a:r>
              <a:rPr lang="de-DE" dirty="0" err="1"/>
              <a:t>vectors</a:t>
            </a:r>
            <a:r>
              <a:rPr lang="de-DE" dirty="0"/>
              <a:t> (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feature)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compress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meaningful</a:t>
            </a:r>
            <a:r>
              <a:rPr lang="de-DE" dirty="0"/>
              <a:t>, but </a:t>
            </a:r>
            <a:r>
              <a:rPr lang="de-DE" dirty="0" err="1"/>
              <a:t>abstract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. The feature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supposed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od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</a:t>
            </a:r>
            <a:r>
              <a:rPr lang="de-DE" dirty="0" err="1"/>
              <a:t>features</a:t>
            </a:r>
            <a:r>
              <a:rPr lang="de-DE" dirty="0"/>
              <a:t>)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intended</a:t>
            </a:r>
            <a:r>
              <a:rPr lang="de-DE" dirty="0"/>
              <a:t> </a:t>
            </a:r>
            <a:r>
              <a:rPr lang="de-DE" dirty="0" err="1"/>
              <a:t>task</a:t>
            </a:r>
            <a:r>
              <a:rPr lang="de-DE" dirty="0"/>
              <a:t>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02E6FB-E535-7F8B-9745-E844927486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0525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CBB3B-EB9A-0BF3-BB55-DCFAB4EE7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9F1F8AE-D300-9B25-D813-ED819964FB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48727F9-0D73-155A-B844-8BDED65BA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1DD611-C977-80F8-83E9-298EE9BA8B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207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CBFA8-75E3-F440-D24C-F33B4A230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22576A1-34BB-5753-2A2D-106C9FCD7A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F16A4C6-87EE-D19A-060C-923E4601B9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Okay,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D692F2-0245-ADEE-C832-C04B63DDF8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4634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807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54AD0-B9B3-C0CC-8975-113814ABE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511D4F2-37C4-3F3A-04A4-BB9C6011BD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9C7B2B8-818C-3C25-BCDE-9AB5882BB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https://aiml.com/wp-content/uploads/2023/11/vanishing-and-exploding-gradient-1.png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629316-F9A4-D1A2-E43D-9C14B49583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0414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54AD0-B9B3-C0CC-8975-113814ABE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511D4F2-37C4-3F3A-04A4-BB9C6011BD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9C7B2B8-818C-3C25-BCDE-9AB5882BB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https://aiml.com/wp-content/uploads/2023/11/vanishing-and-exploding-gradient-1.png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629316-F9A4-D1A2-E43D-9C14B49583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5945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043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75772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3303023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2 Spal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17" name="Textplatzhalt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18" name="Textplatzhalt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9" name="Textplatzhalt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20" name="Textplatzhalt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3" name="Textplatzhalt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24" name="Textplatzhalt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-DE" noProof="0"/>
              <a:t>20.12.2024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446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49522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491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160795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98231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252307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373885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pPr rtl="0"/>
            <a:r>
              <a:rPr lang="de-DE" noProof="0"/>
              <a:t>20.12.2024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B5CEABB6-07DC-46E8-9B57-56EC44A396E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419746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83030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rtl="0"/>
            <a:fld id="{B5CEABB6-07DC-46E8-9B57-56EC44A396E5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36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6" r:id="rId12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1060876"/>
            <a:ext cx="10058400" cy="3217825"/>
          </a:xfrm>
        </p:spPr>
        <p:txBody>
          <a:bodyPr rtlCol="0"/>
          <a:lstStyle/>
          <a:p>
            <a:pPr rtl="0"/>
            <a:r>
              <a:rPr lang="en-US" sz="3000" dirty="0"/>
              <a:t>Concepts</a:t>
            </a:r>
            <a:r>
              <a:rPr lang="de-DE" sz="3000" dirty="0"/>
              <a:t> in Deep Learning:</a:t>
            </a:r>
            <a:br>
              <a:rPr lang="de-DE" sz="3000" dirty="0"/>
            </a:br>
            <a:r>
              <a:rPr lang="en-US" sz="3000" i="1" dirty="0"/>
              <a:t>Representation</a:t>
            </a:r>
            <a:r>
              <a:rPr lang="de-DE" sz="3000" i="1" dirty="0"/>
              <a:t> Learning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461437"/>
          </a:xfrm>
        </p:spPr>
        <p:txBody>
          <a:bodyPr rtlCol="0"/>
          <a:lstStyle/>
          <a:p>
            <a:pPr rtl="0"/>
            <a:r>
              <a:rPr lang="de-DE" dirty="0"/>
              <a:t>Luisa Abels, Laura Hellmann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4565A-0253-CFBC-26FE-F3370D1F7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512" y="6396563"/>
            <a:ext cx="724618" cy="461437"/>
          </a:xfrm>
        </p:spPr>
        <p:txBody>
          <a:bodyPr/>
          <a:lstStyle/>
          <a:p>
            <a:pPr rtl="0"/>
            <a:r>
              <a:rPr lang="de-DE" noProof="0" dirty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49A1F-BD90-7DFF-C541-4927F17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985" y="6459785"/>
            <a:ext cx="636498" cy="365125"/>
          </a:xfrm>
        </p:spPr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1</a:t>
            </a:fld>
            <a:endParaRPr lang="de-DE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0E8875-2213-5391-4D4A-767D91115236}"/>
              </a:ext>
            </a:extLst>
          </p:cNvPr>
          <p:cNvSpPr txBox="1"/>
          <p:nvPr/>
        </p:nvSpPr>
        <p:spPr>
          <a:xfrm>
            <a:off x="6277155" y="5968091"/>
            <a:ext cx="547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Deep Leaning by Ian Goodfellow, Yoshua Bengio, Aaron Courville in 2016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92208-2ACF-E9F8-2061-80144711D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umsplatzhalter 19">
            <a:extLst>
              <a:ext uri="{FF2B5EF4-FFF2-40B4-BE49-F238E27FC236}">
                <a16:creationId xmlns:a16="http://schemas.microsoft.com/office/drawing/2014/main" id="{13C24928-5640-454B-CA98-19153673F27E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61244" y="6425362"/>
            <a:ext cx="947516" cy="365125"/>
          </a:xfrm>
        </p:spPr>
        <p:txBody>
          <a:bodyPr rtlCol="0"/>
          <a:lstStyle/>
          <a:p>
            <a:pPr rtl="0"/>
            <a:r>
              <a:rPr lang="de-DE" dirty="0"/>
              <a:t>20.12.2024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A36BA03-8B25-34DD-D186-81F537D75A1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10</a:t>
            </a:fld>
            <a:endParaRPr lang="de-DE" noProof="0" dirty="0"/>
          </a:p>
        </p:txBody>
      </p:sp>
      <p:sp>
        <p:nvSpPr>
          <p:cNvPr id="33" name="Title 8">
            <a:extLst>
              <a:ext uri="{FF2B5EF4-FFF2-40B4-BE49-F238E27FC236}">
                <a16:creationId xmlns:a16="http://schemas.microsoft.com/office/drawing/2014/main" id="{B6C3EDC9-2771-14C8-E022-947F94411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611" y="812580"/>
            <a:ext cx="8127736" cy="1573268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Why Greedy Layer-Wise Training improved the P</a:t>
            </a:r>
            <a:r>
              <a:rPr lang="en-US" b="1" dirty="0"/>
              <a:t>rocess of Training Deep Neural Networks</a:t>
            </a:r>
            <a:br>
              <a:rPr lang="de-DE" dirty="0"/>
            </a:br>
            <a:br>
              <a:rPr lang="en-US" sz="2800" b="1" dirty="0"/>
            </a:br>
            <a:endParaRPr lang="en-US" b="1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7A5F42E-038D-412B-8793-B6D3B4ED443C}"/>
              </a:ext>
            </a:extLst>
          </p:cNvPr>
          <p:cNvSpPr txBox="1"/>
          <p:nvPr/>
        </p:nvSpPr>
        <p:spPr>
          <a:xfrm>
            <a:off x="561244" y="2209800"/>
            <a:ext cx="5427090" cy="374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48312"/>
                </a:solidFill>
              </a:rPr>
              <a:t>Definition </a:t>
            </a:r>
            <a:r>
              <a:rPr lang="de-DE" b="1" dirty="0" err="1">
                <a:solidFill>
                  <a:srgbClr val="E48312"/>
                </a:solidFill>
              </a:rPr>
              <a:t>Vanishing</a:t>
            </a:r>
            <a:r>
              <a:rPr lang="de-DE" b="1" dirty="0">
                <a:solidFill>
                  <a:srgbClr val="E48312"/>
                </a:solidFill>
              </a:rPr>
              <a:t> and </a:t>
            </a:r>
            <a:r>
              <a:rPr lang="de-DE" b="1" dirty="0" err="1">
                <a:solidFill>
                  <a:srgbClr val="E48312"/>
                </a:solidFill>
              </a:rPr>
              <a:t>Exploding</a:t>
            </a:r>
            <a:r>
              <a:rPr lang="de-DE" b="1" dirty="0">
                <a:solidFill>
                  <a:srgbClr val="E48312"/>
                </a:solidFill>
              </a:rPr>
              <a:t> </a:t>
            </a:r>
            <a:r>
              <a:rPr lang="de-DE" b="1" dirty="0" err="1">
                <a:solidFill>
                  <a:srgbClr val="E48312"/>
                </a:solidFill>
              </a:rPr>
              <a:t>Gradients</a:t>
            </a:r>
            <a:r>
              <a:rPr lang="de-DE" b="1" dirty="0">
                <a:solidFill>
                  <a:srgbClr val="E48312"/>
                </a:solidFill>
              </a:rPr>
              <a:t>:</a:t>
            </a:r>
          </a:p>
          <a:p>
            <a:r>
              <a:rPr lang="en-US" dirty="0"/>
              <a:t>Vanishing gradients is a problem that occurs during the backpropagation step of training deep neural networks.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Vanishing Gradients: </a:t>
            </a:r>
            <a:r>
              <a:rPr lang="en-US" dirty="0"/>
              <a:t>When the gradients of the loss function with respect to the weights become </a:t>
            </a:r>
            <a:r>
              <a:rPr lang="en-US" b="1" dirty="0"/>
              <a:t>extremely small </a:t>
            </a:r>
            <a:r>
              <a:rPr lang="en-US" dirty="0"/>
              <a:t>in earlier layers. As a result, the weights in these layers receive very little update, causing slow learning or stagnation in training.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Exploding Gradients: </a:t>
            </a:r>
            <a:r>
              <a:rPr lang="en-US" dirty="0"/>
              <a:t>When the gradients become </a:t>
            </a:r>
            <a:r>
              <a:rPr lang="en-US" b="1" dirty="0"/>
              <a:t>extremely large</a:t>
            </a:r>
            <a:r>
              <a:rPr lang="en-US" dirty="0"/>
              <a:t>, leading to excessively large updates to the weights. This can cause the model’s parameters to diverge, resulting in instability or "exploding" loss values.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F0B980B-BBF8-4CCE-8AAA-B3A456EFD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300" y="3469735"/>
            <a:ext cx="5217790" cy="267307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77602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92208-2ACF-E9F8-2061-80144711D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umsplatzhalter 19">
            <a:extLst>
              <a:ext uri="{FF2B5EF4-FFF2-40B4-BE49-F238E27FC236}">
                <a16:creationId xmlns:a16="http://schemas.microsoft.com/office/drawing/2014/main" id="{13C24928-5640-454B-CA98-19153673F27E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61244" y="6425362"/>
            <a:ext cx="947516" cy="365125"/>
          </a:xfrm>
        </p:spPr>
        <p:txBody>
          <a:bodyPr rtlCol="0"/>
          <a:lstStyle/>
          <a:p>
            <a:pPr rtl="0"/>
            <a:r>
              <a:rPr lang="de-DE"/>
              <a:t>20.12.2024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A36BA03-8B25-34DD-D186-81F537D75A1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11</a:t>
            </a:fld>
            <a:endParaRPr lang="de-DE" noProof="0"/>
          </a:p>
        </p:txBody>
      </p:sp>
      <p:sp>
        <p:nvSpPr>
          <p:cNvPr id="33" name="Title 8">
            <a:extLst>
              <a:ext uri="{FF2B5EF4-FFF2-40B4-BE49-F238E27FC236}">
                <a16:creationId xmlns:a16="http://schemas.microsoft.com/office/drawing/2014/main" id="{B6C3EDC9-2771-14C8-E022-947F94411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805" y="833630"/>
            <a:ext cx="8597348" cy="74845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b="1" dirty="0"/>
              <a:t>Overview: Greedy Layer-Wise Training</a:t>
            </a:r>
            <a:br>
              <a:rPr lang="en-US" sz="2800" b="1" dirty="0"/>
            </a:br>
            <a:endParaRPr lang="en-US" b="1" dirty="0"/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666D6E8D-F82E-5F5C-A497-97A8A0E11EAD}"/>
              </a:ext>
            </a:extLst>
          </p:cNvPr>
          <p:cNvGraphicFramePr>
            <a:graphicFrameLocks noGrp="1"/>
          </p:cNvGraphicFramePr>
          <p:nvPr/>
        </p:nvGraphicFramePr>
        <p:xfrm>
          <a:off x="2197805" y="2131060"/>
          <a:ext cx="859734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8674">
                  <a:extLst>
                    <a:ext uri="{9D8B030D-6E8A-4147-A177-3AD203B41FA5}">
                      <a16:colId xmlns:a16="http://schemas.microsoft.com/office/drawing/2014/main" val="2380886082"/>
                    </a:ext>
                  </a:extLst>
                </a:gridCol>
                <a:gridCol w="4298674">
                  <a:extLst>
                    <a:ext uri="{9D8B030D-6E8A-4147-A177-3AD203B41FA5}">
                      <a16:colId xmlns:a16="http://schemas.microsoft.com/office/drawing/2014/main" val="13175897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320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Better initialization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Time-consuming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989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Solved Vanishing Gradients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Outdated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041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Unsupervised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Not fully optimal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89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Better representations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Limited flexibility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661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Effective with Limited Labeled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786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Training of larger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746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6089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E8B8-5C97-0F58-8592-A6A02C21F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does unsupervised Pretraining work?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6B3BC2-F19E-924D-874E-FCA20F10C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B0661-F415-7602-41BD-0831090CA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12</a:t>
            </a:fld>
            <a:endParaRPr lang="de-DE" noProof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ADD1511-2E73-4A1C-B206-726E9C2C63B2}"/>
              </a:ext>
            </a:extLst>
          </p:cNvPr>
          <p:cNvSpPr txBox="1"/>
          <p:nvPr/>
        </p:nvSpPr>
        <p:spPr>
          <a:xfrm>
            <a:off x="827164" y="1761534"/>
            <a:ext cx="10598632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When does Unsupervised Pretraining work?</a:t>
            </a:r>
            <a:endParaRPr lang="en-US"/>
          </a:p>
          <a:p>
            <a:r>
              <a:rPr lang="en-US"/>
              <a:t>Unsupervised pretraining works well under the following conditions (as described in the chapter):</a:t>
            </a:r>
          </a:p>
          <a:p>
            <a:pPr>
              <a:buFont typeface="+mj-lt"/>
              <a:buAutoNum type="arabicPeriod"/>
            </a:pPr>
            <a:r>
              <a:rPr lang="en-US" b="1"/>
              <a:t>Limited Labeled Data</a:t>
            </a:r>
            <a:r>
              <a:rPr lang="en-US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/>
              <a:t>When the amount of labeled data is small, unsupervised pretraining can help by leveraging large amounts of unlabeled data to learn good feature representations.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/>
              <a:t>These learned features can then be fine-tuned with the limited labeled data, improving generalization.</a:t>
            </a:r>
          </a:p>
          <a:p>
            <a:pPr>
              <a:buFont typeface="+mj-lt"/>
              <a:buAutoNum type="arabicPeriod"/>
            </a:pPr>
            <a:r>
              <a:rPr lang="en-US" b="1"/>
              <a:t>When the Model is Deep</a:t>
            </a:r>
            <a:r>
              <a:rPr lang="en-US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/>
              <a:t>Deeper models often suffer from optimization challenges (like poor local minima or gradient issues) when trained directly.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/>
              <a:t>Unsupervised pretraining provides a good initialization for the parameters, making it easier to optimize the entire network.</a:t>
            </a:r>
          </a:p>
          <a:p>
            <a:pPr>
              <a:buFont typeface="+mj-lt"/>
              <a:buAutoNum type="arabicPeriod"/>
            </a:pPr>
            <a:r>
              <a:rPr lang="en-US" b="1"/>
              <a:t>When Features Have a Meaningful Hierarchical Structure</a:t>
            </a:r>
            <a:r>
              <a:rPr lang="en-US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/>
              <a:t>If the data has a natural, hierarchical feature structure (like edges → shapes → objects in images), then layer-by-layer unsupervised learning can extract these features efficiently.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/>
              <a:t>Each layer captures increasingly abstract representations, which are useful for downstream tasks.</a:t>
            </a:r>
          </a:p>
          <a:p>
            <a:pPr>
              <a:buFont typeface="+mj-lt"/>
              <a:buAutoNum type="arabicPeriod"/>
            </a:pPr>
            <a:r>
              <a:rPr lang="en-US" b="1"/>
              <a:t>When the Task Distribution Matches the Pretraining Distribution</a:t>
            </a:r>
            <a:r>
              <a:rPr lang="en-US"/>
              <a:t>: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/>
              <a:t>Unsupervised pretraining works well when the distribution of unlabeled data used for pretraining is similar to the distribution of labeled data used for fine-tuning.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/>
              <a:t>If the distributions are too different, the learned representations may not transfer well.</a:t>
            </a:r>
          </a:p>
        </p:txBody>
      </p:sp>
    </p:spTree>
    <p:extLst>
      <p:ext uri="{BB962C8B-B14F-4D97-AF65-F5344CB8AC3E}">
        <p14:creationId xmlns:p14="http://schemas.microsoft.com/office/powerpoint/2010/main" val="4156452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E8B8-5C97-0F58-8592-A6A02C21F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does unsupervised Pretraining work?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6B3BC2-F19E-924D-874E-FCA20F10C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B0661-F415-7602-41BD-0831090CA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13</a:t>
            </a:fld>
            <a:endParaRPr lang="de-DE" noProof="0"/>
          </a:p>
        </p:txBody>
      </p:sp>
      <p:graphicFrame>
        <p:nvGraphicFramePr>
          <p:cNvPr id="8" name="Table 41">
            <a:extLst>
              <a:ext uri="{FF2B5EF4-FFF2-40B4-BE49-F238E27FC236}">
                <a16:creationId xmlns:a16="http://schemas.microsoft.com/office/drawing/2014/main" id="{95A68F6C-324D-4BDC-8B82-96B51A28EC17}"/>
              </a:ext>
            </a:extLst>
          </p:cNvPr>
          <p:cNvGraphicFramePr>
            <a:graphicFrameLocks noGrp="1"/>
          </p:cNvGraphicFramePr>
          <p:nvPr/>
        </p:nvGraphicFramePr>
        <p:xfrm>
          <a:off x="1066800" y="2017986"/>
          <a:ext cx="10058400" cy="3051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6873">
                  <a:extLst>
                    <a:ext uri="{9D8B030D-6E8A-4147-A177-3AD203B41FA5}">
                      <a16:colId xmlns:a16="http://schemas.microsoft.com/office/drawing/2014/main" val="2380886082"/>
                    </a:ext>
                  </a:extLst>
                </a:gridCol>
                <a:gridCol w="5921527">
                  <a:extLst>
                    <a:ext uri="{9D8B030D-6E8A-4147-A177-3AD203B41FA5}">
                      <a16:colId xmlns:a16="http://schemas.microsoft.com/office/drawing/2014/main" val="1317589798"/>
                    </a:ext>
                  </a:extLst>
                </a:gridCol>
              </a:tblGrid>
              <a:tr h="389321">
                <a:tc>
                  <a:txBody>
                    <a:bodyPr/>
                    <a:lstStyle/>
                    <a:p>
                      <a:r>
                        <a:rPr lang="en-US" dirty="0"/>
                        <a:t>When It Works 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Scenario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320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Limited Labeled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Works well with small labeled datasets and large unlabeled datasets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989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Deep Models (10+ Layers)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Reduces Vanishing Gradient problems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041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Unsupervised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For models like autoencoders, RBMs, and VAEs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89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 err="1"/>
                        <a:t>Specialised</a:t>
                      </a:r>
                      <a:r>
                        <a:rPr lang="en-US" dirty="0"/>
                        <a:t> Domains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</a:rPr>
                        <a:t>When pre-trained models like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</a:rPr>
                        <a:t>ResNet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</a:rPr>
                        <a:t> aren't available (e.g., sonar data).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661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Combined with Transfer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</a:rPr>
                        <a:t>Modern pretraining (like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</a:rPr>
                        <a:t>SimCLR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</a:rPr>
                        <a:t>) uses unlabeled data in addition to supervised transfer learning.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7868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4893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6B3BC2-F19E-924D-874E-FCA20F10C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B0661-F415-7602-41BD-0831090CA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14</a:t>
            </a:fld>
            <a:endParaRPr lang="de-DE" noProof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EAB4BBA-F88C-4EF8-AD3F-06E819A018C3}"/>
              </a:ext>
            </a:extLst>
          </p:cNvPr>
          <p:cNvSpPr txBox="1">
            <a:spLocks/>
          </p:cNvSpPr>
          <p:nvPr/>
        </p:nvSpPr>
        <p:spPr>
          <a:xfrm>
            <a:off x="1239170" y="228796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Why does unsupervised Pretraining work? 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F0311FC-A211-4CF4-9696-DB1028DFC7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181" y="1803043"/>
            <a:ext cx="11424213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Better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Initialization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Avoiding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Poor 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Local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Minima)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Without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pretraining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randomly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initialized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parameters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cause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optimization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process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stuck in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poor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local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minima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Unsupervised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pretraining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initializes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model's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weights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a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region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parameter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space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that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already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useful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task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making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easier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gradient-based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optimization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find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better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solutions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during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supervised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-tuning.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Layer-Wise Feature Discovery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Each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layer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in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unsupervised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pretraining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trained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extract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increasingly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abstract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useful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process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allows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hierarchical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feature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representation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(e.g., simple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edges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at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layers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complex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at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layers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),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which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improves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downstream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supervised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learning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performance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Implicit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Regularization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Pretraining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acts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form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regularization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Instead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starting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from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random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weights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pretraining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encourages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model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explore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only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subset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parameter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space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that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corresponds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meaningful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general-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features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This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helps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avoid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overfitting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especially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when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labeled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scarce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Better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Use 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of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Unlabeled</a:t>
            </a:r>
            <a:r>
              <a:rPr kumimoji="0" lang="de-DE" alt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Most real-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world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datasets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contain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far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more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unlabeled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than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labeled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Unsupervised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pretraining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makes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possible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useful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representations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from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unlabeled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which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then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transferred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tasks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with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limited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labeled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examples</a:t>
            </a:r>
            <a: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382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F0515-66D0-D13D-87FA-446014810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0121E-35A8-5EB5-1470-E015B771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unsupervised Pretraining work? 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6BCB55FA-46CD-4BF4-B321-13EE453E415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617324609"/>
              </p:ext>
            </p:extLst>
          </p:nvPr>
        </p:nvGraphicFramePr>
        <p:xfrm>
          <a:off x="1096963" y="2320504"/>
          <a:ext cx="10058400" cy="3224369"/>
        </p:xfrm>
        <a:graphic>
          <a:graphicData uri="http://schemas.openxmlformats.org/drawingml/2006/table">
            <a:tbl>
              <a:tblPr/>
              <a:tblGrid>
                <a:gridCol w="3160712">
                  <a:extLst>
                    <a:ext uri="{9D8B030D-6E8A-4147-A177-3AD203B41FA5}">
                      <a16:colId xmlns:a16="http://schemas.microsoft.com/office/drawing/2014/main" val="2214093926"/>
                    </a:ext>
                  </a:extLst>
                </a:gridCol>
                <a:gridCol w="6897688">
                  <a:extLst>
                    <a:ext uri="{9D8B030D-6E8A-4147-A177-3AD203B41FA5}">
                      <a16:colId xmlns:a16="http://schemas.microsoft.com/office/drawing/2014/main" val="681035145"/>
                    </a:ext>
                  </a:extLst>
                </a:gridCol>
              </a:tblGrid>
              <a:tr h="455443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Reason</a:t>
                      </a:r>
                      <a:r>
                        <a:rPr lang="de-D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de-DE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Why</a:t>
                      </a:r>
                      <a:r>
                        <a:rPr lang="de-D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de-DE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It</a:t>
                      </a:r>
                      <a:r>
                        <a:rPr lang="de-D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Works</a:t>
                      </a:r>
                      <a:endParaRPr lang="de-DE" sz="2400" dirty="0">
                        <a:effectLst/>
                      </a:endParaRPr>
                    </a:p>
                  </a:txBody>
                  <a:tcPr marL="71163" marR="71163" marT="71163" marB="7116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Explanation</a:t>
                      </a:r>
                      <a:endParaRPr lang="de-DE" sz="2400" dirty="0">
                        <a:effectLst/>
                      </a:endParaRPr>
                    </a:p>
                  </a:txBody>
                  <a:tcPr marL="71163" marR="71163" marT="71163" marB="7116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921226"/>
                  </a:ext>
                </a:extLst>
              </a:tr>
              <a:tr h="540839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Better Initialization</a:t>
                      </a:r>
                      <a:endParaRPr lang="de-DE" sz="2400">
                        <a:effectLst/>
                      </a:endParaRPr>
                    </a:p>
                  </a:txBody>
                  <a:tcPr marL="71163" marR="71163" marT="71163" marB="7116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Weights are initialized to meaningful values, not random ones.</a:t>
                      </a:r>
                      <a:endParaRPr lang="en-US" sz="2400" dirty="0">
                        <a:effectLst/>
                      </a:endParaRPr>
                    </a:p>
                  </a:txBody>
                  <a:tcPr marL="71163" marR="71163" marT="71163" marB="7116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1120214"/>
                  </a:ext>
                </a:extLst>
              </a:tr>
              <a:tr h="540839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Avoids Vanishing Gradients</a:t>
                      </a:r>
                      <a:endParaRPr lang="de-DE" sz="2400">
                        <a:effectLst/>
                      </a:endParaRPr>
                    </a:p>
                  </a:txBody>
                  <a:tcPr marL="71163" marR="71163" marT="71163" marB="7116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Each layer is trained independently, so gradients do not "vanish."</a:t>
                      </a:r>
                      <a:endParaRPr lang="en-US" sz="2400" dirty="0">
                        <a:effectLst/>
                      </a:endParaRPr>
                    </a:p>
                  </a:txBody>
                  <a:tcPr marL="71163" marR="71163" marT="71163" marB="7116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5202292"/>
                  </a:ext>
                </a:extLst>
              </a:tr>
              <a:tr h="540839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Feature Learning</a:t>
                      </a:r>
                      <a:endParaRPr lang="de-DE" sz="2400">
                        <a:effectLst/>
                      </a:endParaRPr>
                    </a:p>
                  </a:txBody>
                  <a:tcPr marL="71163" marR="71163" marT="71163" marB="7116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Unsupervised layers learn useful, general-purpose features.</a:t>
                      </a:r>
                      <a:endParaRPr lang="en-US" sz="2400" dirty="0">
                        <a:effectLst/>
                      </a:endParaRPr>
                    </a:p>
                  </a:txBody>
                  <a:tcPr marL="71163" marR="71163" marT="71163" marB="7116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5240577"/>
                  </a:ext>
                </a:extLst>
              </a:tr>
              <a:tr h="540839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Reduced Overfitting</a:t>
                      </a:r>
                      <a:endParaRPr lang="de-DE" sz="2400">
                        <a:effectLst/>
                      </a:endParaRPr>
                    </a:p>
                  </a:txBody>
                  <a:tcPr marL="71163" marR="71163" marT="71163" marB="7116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Uses large unlabeled data to improve generalization on small labeled datasets.</a:t>
                      </a:r>
                      <a:endParaRPr lang="en-US" sz="2400" dirty="0">
                        <a:effectLst/>
                      </a:endParaRPr>
                    </a:p>
                  </a:txBody>
                  <a:tcPr marL="71163" marR="71163" marT="71163" marB="7116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9670389"/>
                  </a:ext>
                </a:extLst>
              </a:tr>
              <a:tr h="455443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Prevents</a:t>
                      </a:r>
                      <a:r>
                        <a:rPr lang="de-D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de-DE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Saddle</a:t>
                      </a:r>
                      <a:r>
                        <a:rPr lang="de-D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Points</a:t>
                      </a:r>
                      <a:endParaRPr lang="de-DE" sz="2400" dirty="0">
                        <a:effectLst/>
                      </a:endParaRPr>
                    </a:p>
                  </a:txBody>
                  <a:tcPr marL="71163" marR="71163" marT="71163" marB="7116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Avoids poor local minima during training.</a:t>
                      </a:r>
                      <a:endParaRPr lang="en-US" sz="2400" dirty="0">
                        <a:effectLst/>
                      </a:endParaRPr>
                    </a:p>
                  </a:txBody>
                  <a:tcPr marL="71163" marR="71163" marT="71163" marB="7116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8344961"/>
                  </a:ext>
                </a:extLst>
              </a:tr>
            </a:tbl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49649-06C6-BEC8-4BD4-B799BECB3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C6B03-C594-EBD1-3B45-A90F2229F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15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95542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7CB9A3-DE23-CED5-5EB5-070C59364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Transfer Learning and Domain Adaptation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C36E985-223D-D2DB-B79C-57F6DF656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9970412" cy="4023360"/>
          </a:xfrm>
        </p:spPr>
        <p:txBody>
          <a:bodyPr>
            <a:normAutofit/>
          </a:bodyPr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endParaRPr lang="en-US" sz="1800" b="1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0EF4D-35FB-7C30-100E-D7BE2EBFC0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54D148-D741-1F05-431C-A869DFA71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de-DE" noProof="0" smtClean="0"/>
              <a:pPr rtl="0">
                <a:spcAft>
                  <a:spcPts val="600"/>
                </a:spcAft>
              </a:pPr>
              <a:t>16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648256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2D9716-9C3C-043F-975E-2D8351225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AB276C-1BF3-9ACC-06A4-FC344137C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Transfer Learning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E291C67-4881-9CCB-4E3A-FCF588809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9970412" cy="4023360"/>
          </a:xfrm>
        </p:spPr>
        <p:txBody>
          <a:bodyPr>
            <a:normAutofit/>
          </a:bodyPr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endParaRPr lang="en-US" sz="1800" b="1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Definition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: Involves leveraging knowledge from one task or domain (distribution P1) to improve generalization in another task or domain (distribution P2). </a:t>
            </a:r>
          </a:p>
          <a:p>
            <a:pPr marL="201168" lvl="1" indent="0">
              <a:buNone/>
            </a:pPr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  <a:sym typeface="Wingdings" panose="05000000000000000000" pitchFamily="2" charset="2"/>
              </a:rPr>
              <a:t>  Use of unsupervised datasets possible (due to training on supervised dataset with similar/shared task)</a:t>
            </a:r>
            <a:endParaRPr lang="en-US" sz="16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239FA-8DAB-A5C0-A205-742A729372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7E0DC5-DBEC-33F7-069D-C4B029F78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de-DE" noProof="0" smtClean="0"/>
              <a:pPr rtl="0">
                <a:spcAft>
                  <a:spcPts val="600"/>
                </a:spcAft>
              </a:pPr>
              <a:t>17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938191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867603-2F98-AF4A-1BEC-7BBD9BE4F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A916CCB-BCB9-299A-A64B-773F3548A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555860"/>
            <a:ext cx="4380494" cy="866092"/>
          </a:xfrm>
        </p:spPr>
        <p:txBody>
          <a:bodyPr>
            <a:normAutofit/>
          </a:bodyPr>
          <a:lstStyle/>
          <a:p>
            <a:r>
              <a:rPr lang="en-US" dirty="0"/>
              <a:t>Transfer Learning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862D2D4-61AF-B67E-1288-DD7EC8703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Architecture:</a:t>
            </a:r>
          </a:p>
          <a:p>
            <a:pPr marL="0" indent="0">
              <a:buNone/>
            </a:pPr>
            <a:r>
              <a:rPr lang="en-US" sz="1800" b="1" dirty="0"/>
              <a:t>Task-Specific Lower Layers</a:t>
            </a:r>
            <a:r>
              <a:rPr lang="en-US" sz="18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Each task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x</a:t>
            </a:r>
            <a:r>
              <a:rPr lang="en-US" baseline="30000" dirty="0">
                <a:solidFill>
                  <a:schemeClr val="bg2">
                    <a:lumMod val="50000"/>
                  </a:schemeClr>
                </a:solidFill>
              </a:rPr>
              <a:t>(1)</a:t>
            </a:r>
            <a:r>
              <a:rPr lang="en-US" dirty="0"/>
              <a:t>,</a:t>
            </a:r>
            <a:r>
              <a:rPr lang="en-US" dirty="0">
                <a:solidFill>
                  <a:schemeClr val="accent2"/>
                </a:solidFill>
              </a:rPr>
              <a:t>x</a:t>
            </a:r>
            <a:r>
              <a:rPr lang="en-US" baseline="30000" dirty="0">
                <a:solidFill>
                  <a:schemeClr val="accent2"/>
                </a:solidFill>
              </a:rPr>
              <a:t>(2)</a:t>
            </a:r>
            <a:r>
              <a:rPr lang="en-US" dirty="0"/>
              <a:t>,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baseline="30000" dirty="0">
                <a:solidFill>
                  <a:srgbClr val="00B050"/>
                </a:solidFill>
              </a:rPr>
              <a:t>(3)</a:t>
            </a:r>
            <a:r>
              <a:rPr lang="en-US" baseline="30000" dirty="0"/>
              <a:t> </a:t>
            </a:r>
            <a:r>
              <a:rPr lang="en-US" dirty="0"/>
              <a:t>has its own lower layer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</a:t>
            </a:r>
            <a:r>
              <a:rPr lang="en-US" baseline="30000" dirty="0">
                <a:solidFill>
                  <a:schemeClr val="bg2">
                    <a:lumMod val="50000"/>
                  </a:schemeClr>
                </a:solidFill>
              </a:rPr>
              <a:t>(1)</a:t>
            </a:r>
            <a:r>
              <a:rPr lang="en-US" dirty="0"/>
              <a:t>,</a:t>
            </a:r>
            <a:r>
              <a:rPr lang="en-US" dirty="0">
                <a:solidFill>
                  <a:schemeClr val="accent2"/>
                </a:solidFill>
              </a:rPr>
              <a:t>h</a:t>
            </a:r>
            <a:r>
              <a:rPr lang="en-US" baseline="30000" dirty="0">
                <a:solidFill>
                  <a:schemeClr val="accent2"/>
                </a:solidFill>
              </a:rPr>
              <a:t>(2)</a:t>
            </a:r>
            <a:r>
              <a:rPr lang="en-US" dirty="0"/>
              <a:t>,</a:t>
            </a:r>
            <a:r>
              <a:rPr lang="en-US" dirty="0">
                <a:solidFill>
                  <a:srgbClr val="00B050"/>
                </a:solidFill>
              </a:rPr>
              <a:t>h</a:t>
            </a:r>
            <a:r>
              <a:rPr lang="en-US" baseline="30000" dirty="0">
                <a:solidFill>
                  <a:srgbClr val="00B050"/>
                </a:solidFill>
              </a:rPr>
              <a:t>(3)</a:t>
            </a:r>
            <a:endParaRPr lang="en-US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These layers </a:t>
            </a:r>
            <a:r>
              <a:rPr lang="en-US" b="1" dirty="0">
                <a:solidFill>
                  <a:schemeClr val="accent1"/>
                </a:solidFill>
              </a:rPr>
              <a:t>convert task-specific inputs into a generic feature representation</a:t>
            </a:r>
          </a:p>
          <a:p>
            <a:pPr marL="0" indent="0">
              <a:buNone/>
            </a:pPr>
            <a:r>
              <a:rPr lang="en-US" sz="1800" b="1" dirty="0"/>
              <a:t>Shared Upper Layers</a:t>
            </a:r>
            <a:r>
              <a:rPr lang="en-US" sz="18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shared layer </a:t>
            </a:r>
            <a:r>
              <a:rPr lang="en-US" b="1" dirty="0">
                <a:solidFill>
                  <a:schemeClr val="accent1"/>
                </a:solidFill>
              </a:rPr>
              <a:t>h</a:t>
            </a:r>
            <a:r>
              <a:rPr lang="en-US" b="1" i="1" baseline="-25000" dirty="0">
                <a:solidFill>
                  <a:schemeClr val="accent1"/>
                </a:solidFill>
              </a:rPr>
              <a:t>shared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consolidates features from all tasks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Produces a </a:t>
            </a:r>
            <a:r>
              <a:rPr lang="en-US" b="1" dirty="0">
                <a:solidFill>
                  <a:schemeClr val="accent1"/>
                </a:solidFill>
              </a:rPr>
              <a:t>unified output </a:t>
            </a:r>
            <a:r>
              <a:rPr lang="en-US" b="1" i="1" dirty="0">
                <a:solidFill>
                  <a:schemeClr val="accent1"/>
                </a:solidFill>
              </a:rPr>
              <a:t>y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/>
              <a:t>applicable to all tasks</a:t>
            </a:r>
          </a:p>
          <a:p>
            <a:pPr marL="0" indent="0">
              <a:buNone/>
            </a:pPr>
            <a:r>
              <a:rPr lang="en-US" sz="1800" b="1" dirty="0"/>
              <a:t>Selection Switch</a:t>
            </a:r>
            <a:r>
              <a:rPr lang="en-US" sz="18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Directs task-specific inputs to their respective processing streams before merging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9" name="Content Placeholder 8" descr="A diagram of a selection switch&#10;&#10;Description automatically generated">
            <a:extLst>
              <a:ext uri="{FF2B5EF4-FFF2-40B4-BE49-F238E27FC236}">
                <a16:creationId xmlns:a16="http://schemas.microsoft.com/office/drawing/2014/main" id="{D1F9AE13-9516-0349-7E75-AC0148806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807" y="1916318"/>
            <a:ext cx="3458678" cy="395277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6EF78-87A3-8F53-21D5-2E7E4CAF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EC945F-BC47-73C6-F2C7-1A9F303B6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de-DE" noProof="0" smtClean="0"/>
              <a:pPr rtl="0">
                <a:spcAft>
                  <a:spcPts val="600"/>
                </a:spcAft>
              </a:pPr>
              <a:t>18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63501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2B7F10-CC48-DFDC-F17F-072E313A8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A836BF1-BBC2-5E62-15CF-B395ABE5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555860"/>
            <a:ext cx="4380494" cy="866092"/>
          </a:xfrm>
        </p:spPr>
        <p:txBody>
          <a:bodyPr>
            <a:normAutofit/>
          </a:bodyPr>
          <a:lstStyle/>
          <a:p>
            <a:r>
              <a:rPr lang="en-US" dirty="0"/>
              <a:t>Transfer Learning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B9FB1A2-AB9E-73DB-73BB-1459BD842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Benefits of This Architecture</a:t>
            </a:r>
          </a:p>
          <a:p>
            <a:pPr marL="0" indent="0">
              <a:buNone/>
            </a:pPr>
            <a:r>
              <a:rPr lang="en-US" sz="1800" b="1" dirty="0"/>
              <a:t>Efficiency</a:t>
            </a:r>
            <a:r>
              <a:rPr lang="en-US" sz="18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By sharing higher layers, the model leverages commonalities between tasks, </a:t>
            </a:r>
            <a:r>
              <a:rPr lang="en-US" b="1" dirty="0">
                <a:solidFill>
                  <a:schemeClr val="accent1"/>
                </a:solidFill>
              </a:rPr>
              <a:t>reducing redundancy</a:t>
            </a:r>
          </a:p>
          <a:p>
            <a:pPr marL="0" indent="0">
              <a:buNone/>
            </a:pPr>
            <a:r>
              <a:rPr lang="en-US" sz="1800" b="1" dirty="0"/>
              <a:t>Scalability</a:t>
            </a:r>
            <a:r>
              <a:rPr lang="en-US" sz="18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Supports</a:t>
            </a:r>
            <a:r>
              <a:rPr lang="en-US" dirty="0"/>
              <a:t> multiple tasks with </a:t>
            </a:r>
            <a:r>
              <a:rPr lang="en-US" b="1" dirty="0">
                <a:solidFill>
                  <a:schemeClr val="accent1"/>
                </a:solidFill>
              </a:rPr>
              <a:t>potentially differing input dimensions</a:t>
            </a:r>
            <a:r>
              <a:rPr lang="en-US" dirty="0"/>
              <a:t> or characteristics</a:t>
            </a:r>
          </a:p>
          <a:p>
            <a:pPr marL="0" indent="0">
              <a:buNone/>
            </a:pPr>
            <a:r>
              <a:rPr lang="en-US" sz="1800" b="1" dirty="0"/>
              <a:t>Transferability</a:t>
            </a:r>
            <a:r>
              <a:rPr lang="en-US" sz="18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Facilitates transfer learning by applying knowledge from one task to improve performance on another</a:t>
            </a:r>
          </a:p>
        </p:txBody>
      </p:sp>
      <p:pic>
        <p:nvPicPr>
          <p:cNvPr id="9" name="Content Placeholder 8" descr="A diagram of a selection switch&#10;&#10;Description automatically generated">
            <a:extLst>
              <a:ext uri="{FF2B5EF4-FFF2-40B4-BE49-F238E27FC236}">
                <a16:creationId xmlns:a16="http://schemas.microsoft.com/office/drawing/2014/main" id="{B9824E8E-E7EE-8F1A-4CB9-FAB8A70A0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807" y="1916318"/>
            <a:ext cx="3458678" cy="395277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02C9C-6930-8703-E6CA-07909CBD02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02886-F51D-239C-7B66-4F39EB6AC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de-DE" noProof="0" smtClean="0"/>
              <a:pPr rtl="0">
                <a:spcAft>
                  <a:spcPts val="600"/>
                </a:spcAft>
              </a:pPr>
              <a:t>19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23412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AB0E17-7C19-6423-FDE0-89645C8F3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 dirty="0"/>
              <a:t>20.12.2024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B7D3BA-6CDB-4EE0-8E31-51318300C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2</a:t>
            </a:fld>
            <a:endParaRPr lang="de-DE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A7645A-BEBA-7EC3-4761-FD2C10F7C761}"/>
              </a:ext>
            </a:extLst>
          </p:cNvPr>
          <p:cNvSpPr txBox="1"/>
          <p:nvPr/>
        </p:nvSpPr>
        <p:spPr>
          <a:xfrm>
            <a:off x="2976113" y="310550"/>
            <a:ext cx="1819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Contents</a:t>
            </a:r>
          </a:p>
          <a:p>
            <a:endParaRPr lang="en-US" dirty="0"/>
          </a:p>
        </p:txBody>
      </p:sp>
      <p:graphicFrame>
        <p:nvGraphicFramePr>
          <p:cNvPr id="10" name="Rectangle 1">
            <a:extLst>
              <a:ext uri="{FF2B5EF4-FFF2-40B4-BE49-F238E27FC236}">
                <a16:creationId xmlns:a16="http://schemas.microsoft.com/office/drawing/2014/main" id="{3824D25D-EB9C-0664-82FB-7FE87CFA11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6549405"/>
              </p:ext>
            </p:extLst>
          </p:nvPr>
        </p:nvGraphicFramePr>
        <p:xfrm>
          <a:off x="2808513" y="1491548"/>
          <a:ext cx="6574973" cy="3670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6664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FDB9DA-FDF6-7D01-427B-EBCAC305B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0E3E98F-F05C-748E-CC3A-30BEB941C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555860"/>
            <a:ext cx="4380494" cy="866092"/>
          </a:xfrm>
        </p:spPr>
        <p:txBody>
          <a:bodyPr>
            <a:normAutofit/>
          </a:bodyPr>
          <a:lstStyle/>
          <a:p>
            <a:r>
              <a:rPr lang="en-US" dirty="0"/>
              <a:t>Transfer Learning</a:t>
            </a:r>
          </a:p>
        </p:txBody>
      </p:sp>
      <p:pic>
        <p:nvPicPr>
          <p:cNvPr id="9" name="Content Placeholder 8" descr="A diagram of a selection switch&#10;&#10;Description automatically generated">
            <a:extLst>
              <a:ext uri="{FF2B5EF4-FFF2-40B4-BE49-F238E27FC236}">
                <a16:creationId xmlns:a16="http://schemas.microsoft.com/office/drawing/2014/main" id="{E9A5AF47-9527-4D08-AA87-92911C1F7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807" y="1916318"/>
            <a:ext cx="3458678" cy="395277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F8CD8-5AF9-39A3-9D18-55E1576C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D08EC-90B6-7B0E-E1C0-CBCB86537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de-DE" noProof="0" smtClean="0"/>
              <a:pPr rtl="0">
                <a:spcAft>
                  <a:spcPts val="600"/>
                </a:spcAft>
              </a:pPr>
              <a:t>20</a:t>
            </a:fld>
            <a:endParaRPr lang="de-DE" noProof="0"/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2398D08E-11BE-D6C2-1B32-0F31B3C80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Applications</a:t>
            </a:r>
          </a:p>
          <a:p>
            <a:pPr marL="0" indent="0">
              <a:buNone/>
            </a:pPr>
            <a:r>
              <a:rPr lang="en-US" sz="1800" b="1" dirty="0"/>
              <a:t>Personalization</a:t>
            </a:r>
            <a:r>
              <a:rPr lang="en-US" sz="1800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Adapting a common system to different users with unique input modalities</a:t>
            </a: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1800" b="1" dirty="0"/>
              <a:t>Multilingual systems</a:t>
            </a:r>
            <a:r>
              <a:rPr lang="en-US" sz="1800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Sharing core mechanics while processing language-specific inputs</a:t>
            </a:r>
            <a:endParaRPr lang="en-US" dirty="0"/>
          </a:p>
          <a:p>
            <a:pPr marL="0" indent="0">
              <a:buNone/>
            </a:pPr>
            <a:r>
              <a:rPr lang="en-US" sz="1800" b="1" dirty="0"/>
              <a:t>Cross-domain tasks</a:t>
            </a:r>
            <a:r>
              <a:rPr lang="en-US" sz="1800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Applying a common decision-making layer to varied input domains</a:t>
            </a:r>
          </a:p>
        </p:txBody>
      </p:sp>
    </p:spTree>
    <p:extLst>
      <p:ext uri="{BB962C8B-B14F-4D97-AF65-F5344CB8AC3E}">
        <p14:creationId xmlns:p14="http://schemas.microsoft.com/office/powerpoint/2010/main" val="41694548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33164-964C-13D4-A3A7-E05881D98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Adaptation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0DC77-6304-5330-56C4-89F19C7ED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Definition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: A specific form of transfer learning where the task remains the same, but the input distribution changes. The model adapts to variations in data distribution across domains. 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C359C-D22A-D141-229A-9ED84575A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DE711-E098-1F9E-27DD-6F68788AF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21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643911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73FB9-BC98-4A54-8484-699F9FD23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631D97-32F6-03C8-2D6F-4502093ED8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44" t="5103" r="7030"/>
          <a:stretch/>
        </p:blipFill>
        <p:spPr>
          <a:xfrm>
            <a:off x="7679392" y="1845734"/>
            <a:ext cx="4285446" cy="42677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A9C43-4AFB-7DF3-A9FC-FDA1432D6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DB7F7-D9C9-CD52-4B26-E573C6E5F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DCA030-5FBA-2846-9FDC-79AA82A40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22</a:t>
            </a:fld>
            <a:endParaRPr lang="de-DE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9B90B5-665D-EE64-971B-A625C90850A7}"/>
              </a:ext>
            </a:extLst>
          </p:cNvPr>
          <p:cNvSpPr txBox="1"/>
          <p:nvPr/>
        </p:nvSpPr>
        <p:spPr>
          <a:xfrm>
            <a:off x="1097280" y="501663"/>
            <a:ext cx="914227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Calibri" panose="020F0502020204030204" pitchFamily="34" charset="0"/>
              <a:buNone/>
            </a:pPr>
            <a:r>
              <a:rPr lang="en-US" sz="2300" b="1" i="0" u="none" strike="noStrike" cap="all" spc="200" dirty="0">
                <a:solidFill>
                  <a:schemeClr val="accent1"/>
                </a:solidFill>
              </a:rPr>
              <a:t>transfer learning between two domains to enable zero-shot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4F36AE-4692-5CCE-E204-888806E49F02}"/>
              </a:ext>
            </a:extLst>
          </p:cNvPr>
          <p:cNvSpPr txBox="1"/>
          <p:nvPr/>
        </p:nvSpPr>
        <p:spPr>
          <a:xfrm>
            <a:off x="1097281" y="1761204"/>
            <a:ext cx="6407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Representation Functions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</a:t>
            </a:r>
            <a:r>
              <a:rPr lang="en-US" baseline="-25000" dirty="0"/>
              <a:t>x</a:t>
            </a:r>
            <a:r>
              <a:rPr lang="en-US" dirty="0"/>
              <a:t> and f</a:t>
            </a:r>
            <a:r>
              <a:rPr lang="en-US" baseline="-25000" dirty="0"/>
              <a:t>y</a:t>
            </a:r>
            <a:r>
              <a:rPr lang="en-US" dirty="0"/>
              <a:t> are </a:t>
            </a:r>
            <a:r>
              <a:rPr lang="en-US" b="1" dirty="0">
                <a:solidFill>
                  <a:schemeClr val="accent1"/>
                </a:solidFill>
              </a:rPr>
              <a:t>representation functions </a:t>
            </a:r>
            <a:r>
              <a:rPr lang="en-US" dirty="0"/>
              <a:t>that </a:t>
            </a:r>
            <a:r>
              <a:rPr lang="en-US" b="1" dirty="0">
                <a:solidFill>
                  <a:schemeClr val="accent1"/>
                </a:solidFill>
              </a:rPr>
              <a:t>map data </a:t>
            </a:r>
            <a:r>
              <a:rPr lang="en-US" dirty="0"/>
              <a:t>from raw space (e.g., image space </a:t>
            </a:r>
            <a:r>
              <a:rPr lang="en-US" i="1" dirty="0"/>
              <a:t>x</a:t>
            </a:r>
            <a:r>
              <a:rPr lang="en-US" dirty="0"/>
              <a:t> and word space </a:t>
            </a:r>
            <a:r>
              <a:rPr lang="en-US" i="1" dirty="0"/>
              <a:t>y</a:t>
            </a:r>
            <a:r>
              <a:rPr lang="en-US" dirty="0"/>
              <a:t>) to high-level </a:t>
            </a:r>
            <a:r>
              <a:rPr lang="en-US" b="1" dirty="0">
                <a:solidFill>
                  <a:schemeClr val="accent1"/>
                </a:solidFill>
              </a:rPr>
              <a:t>feature spaces </a:t>
            </a:r>
            <a:r>
              <a:rPr lang="en-US" dirty="0"/>
              <a:t>h</a:t>
            </a:r>
            <a:r>
              <a:rPr lang="en-US" baseline="-25000" dirty="0"/>
              <a:t>x</a:t>
            </a:r>
            <a:r>
              <a:rPr lang="en-US" dirty="0"/>
              <a:t> and h</a:t>
            </a:r>
            <a:r>
              <a:rPr lang="en-US" baseline="-25000" dirty="0"/>
              <a:t>y</a:t>
            </a:r>
            <a:endParaRPr lang="en-US" dirty="0"/>
          </a:p>
          <a:p>
            <a:r>
              <a:rPr lang="en-US" b="1" dirty="0"/>
              <a:t>Distance Metrics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 h</a:t>
            </a:r>
            <a:r>
              <a:rPr lang="en-US" baseline="-25000" dirty="0"/>
              <a:t>x</a:t>
            </a:r>
            <a:r>
              <a:rPr lang="en-US" dirty="0"/>
              <a:t> and h</a:t>
            </a:r>
            <a:r>
              <a:rPr lang="en-US" baseline="-25000" dirty="0"/>
              <a:t>y </a:t>
            </a:r>
            <a:r>
              <a:rPr lang="en-US" dirty="0"/>
              <a:t>spaces, </a:t>
            </a:r>
            <a:r>
              <a:rPr lang="en-US" b="1" dirty="0">
                <a:solidFill>
                  <a:schemeClr val="accent1"/>
                </a:solidFill>
              </a:rPr>
              <a:t>distances provide meaningful similarity metrics </a:t>
            </a:r>
            <a:r>
              <a:rPr lang="en-US" dirty="0"/>
              <a:t>between any two points more effectively than in the raw </a:t>
            </a:r>
            <a:r>
              <a:rPr lang="en-US" i="1" dirty="0"/>
              <a:t>x</a:t>
            </a:r>
            <a:r>
              <a:rPr lang="en-US" dirty="0"/>
              <a:t> or </a:t>
            </a:r>
            <a:r>
              <a:rPr lang="en-US" i="1" dirty="0"/>
              <a:t>y</a:t>
            </a:r>
            <a:r>
              <a:rPr lang="en-US" dirty="0"/>
              <a:t> spaces</a:t>
            </a:r>
          </a:p>
          <a:p>
            <a:r>
              <a:rPr lang="en-US" b="1" dirty="0"/>
              <a:t>Learning Mappings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Labeled data pairs </a:t>
            </a:r>
            <a:r>
              <a:rPr lang="en-US" i="1" dirty="0"/>
              <a:t>(</a:t>
            </a:r>
            <a:r>
              <a:rPr lang="en-US" i="1" dirty="0" err="1"/>
              <a:t>x,y</a:t>
            </a:r>
            <a:r>
              <a:rPr lang="en-US" i="1" dirty="0"/>
              <a:t>) </a:t>
            </a:r>
            <a:r>
              <a:rPr lang="en-US" dirty="0"/>
              <a:t>(dashed horizontal lines) allow learning mappings between h</a:t>
            </a:r>
            <a:r>
              <a:rPr lang="en-US" baseline="-25000" dirty="0"/>
              <a:t>x</a:t>
            </a:r>
            <a:r>
              <a:rPr lang="en-US" dirty="0"/>
              <a:t> and h</a:t>
            </a:r>
            <a:r>
              <a:rPr lang="en-US" baseline="-25000" dirty="0"/>
              <a:t>y </a:t>
            </a:r>
            <a:r>
              <a:rPr lang="en-US" dirty="0"/>
              <a:t>to relate representations f</a:t>
            </a:r>
            <a:r>
              <a:rPr lang="en-US" baseline="-25000" dirty="0"/>
              <a:t>x</a:t>
            </a:r>
            <a:r>
              <a:rPr lang="en-US" i="1" dirty="0"/>
              <a:t>(x) </a:t>
            </a:r>
            <a:r>
              <a:rPr lang="en-US" dirty="0"/>
              <a:t>and f</a:t>
            </a:r>
            <a:r>
              <a:rPr lang="en-US" baseline="-25000" dirty="0"/>
              <a:t>y</a:t>
            </a:r>
            <a:r>
              <a:rPr lang="en-US" i="1" dirty="0"/>
              <a:t>(y)</a:t>
            </a:r>
          </a:p>
          <a:p>
            <a:r>
              <a:rPr lang="en-US" b="1" dirty="0"/>
              <a:t>Zero-Shot Learning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Enables </a:t>
            </a:r>
            <a:r>
              <a:rPr lang="en-US" b="1" dirty="0">
                <a:solidFill>
                  <a:schemeClr val="accent1"/>
                </a:solidFill>
              </a:rPr>
              <a:t>associating an unseen image </a:t>
            </a:r>
            <a:r>
              <a:rPr lang="en-US" b="1" dirty="0" err="1">
                <a:solidFill>
                  <a:schemeClr val="accent1"/>
                </a:solidFill>
              </a:rPr>
              <a:t>x</a:t>
            </a:r>
            <a:r>
              <a:rPr lang="en-US" b="1" i="1" baseline="-25000" dirty="0" err="1">
                <a:solidFill>
                  <a:schemeClr val="accent1"/>
                </a:solidFill>
              </a:rPr>
              <a:t>test</a:t>
            </a:r>
            <a:r>
              <a:rPr lang="en-US" b="1" dirty="0">
                <a:solidFill>
                  <a:schemeClr val="accent1"/>
                </a:solidFill>
              </a:rPr>
              <a:t> with a word </a:t>
            </a:r>
            <a:r>
              <a:rPr lang="en-US" b="1" dirty="0" err="1">
                <a:solidFill>
                  <a:schemeClr val="accent1"/>
                </a:solidFill>
              </a:rPr>
              <a:t>y</a:t>
            </a:r>
            <a:r>
              <a:rPr lang="en-US" b="1" i="1" baseline="-25000" dirty="0" err="1">
                <a:solidFill>
                  <a:schemeClr val="accent1"/>
                </a:solidFill>
              </a:rPr>
              <a:t>test</a:t>
            </a:r>
            <a:endParaRPr lang="en-US" b="1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Through learned mappings, even </a:t>
            </a:r>
            <a:r>
              <a:rPr lang="en-US" b="1" dirty="0">
                <a:solidFill>
                  <a:schemeClr val="accent1"/>
                </a:solidFill>
              </a:rPr>
              <a:t>without directly seeing </a:t>
            </a:r>
            <a:r>
              <a:rPr lang="en-US" b="1" i="1" dirty="0">
                <a:solidFill>
                  <a:schemeClr val="accent1"/>
                </a:solidFill>
              </a:rPr>
              <a:t>(</a:t>
            </a:r>
            <a:r>
              <a:rPr lang="en-US" b="1" i="1" dirty="0" err="1">
                <a:solidFill>
                  <a:schemeClr val="accent1"/>
                </a:solidFill>
              </a:rPr>
              <a:t>x</a:t>
            </a:r>
            <a:r>
              <a:rPr lang="en-US" b="1" i="1" baseline="-25000" dirty="0" err="1">
                <a:solidFill>
                  <a:schemeClr val="accent1"/>
                </a:solidFill>
              </a:rPr>
              <a:t>test</a:t>
            </a:r>
            <a:r>
              <a:rPr lang="en-US" b="1" i="1" dirty="0">
                <a:solidFill>
                  <a:schemeClr val="accent1"/>
                </a:solidFill>
              </a:rPr>
              <a:t>, </a:t>
            </a:r>
            <a:r>
              <a:rPr lang="en-US" b="1" i="1" dirty="0" err="1">
                <a:solidFill>
                  <a:schemeClr val="accent1"/>
                </a:solidFill>
              </a:rPr>
              <a:t>y</a:t>
            </a:r>
            <a:r>
              <a:rPr lang="en-US" b="1" i="1" baseline="-25000" dirty="0" err="1">
                <a:solidFill>
                  <a:schemeClr val="accent1"/>
                </a:solidFill>
              </a:rPr>
              <a:t>test</a:t>
            </a:r>
            <a:r>
              <a:rPr lang="en-US" b="1" i="1" dirty="0">
                <a:solidFill>
                  <a:schemeClr val="accent1"/>
                </a:solidFill>
              </a:rPr>
              <a:t>)</a:t>
            </a:r>
            <a:r>
              <a:rPr lang="en-US" dirty="0"/>
              <a:t>,</a:t>
            </a:r>
            <a:r>
              <a:rPr lang="en-US" i="1" dirty="0"/>
              <a:t> </a:t>
            </a:r>
            <a:r>
              <a:rPr lang="en-US" dirty="0"/>
              <a:t>their feature vectors can be related</a:t>
            </a:r>
          </a:p>
        </p:txBody>
      </p:sp>
    </p:spTree>
    <p:extLst>
      <p:ext uri="{BB962C8B-B14F-4D97-AF65-F5344CB8AC3E}">
        <p14:creationId xmlns:p14="http://schemas.microsoft.com/office/powerpoint/2010/main" val="3230564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0D698-A07E-84B9-9200-6786E12C9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F5629B-7661-95E6-75C8-D610135973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44" t="5103" r="7030"/>
          <a:stretch/>
        </p:blipFill>
        <p:spPr>
          <a:xfrm>
            <a:off x="7679392" y="1845734"/>
            <a:ext cx="4285446" cy="42677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8C842-C920-638B-22CE-F1C0F3FE2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A5434-B660-00C7-D864-A9BD49908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091AAD-684B-98C0-B5CB-FB83BF519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23</a:t>
            </a:fld>
            <a:endParaRPr lang="de-DE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6C1A97-62E0-5377-0A50-3BDA71AA70E7}"/>
              </a:ext>
            </a:extLst>
          </p:cNvPr>
          <p:cNvSpPr txBox="1"/>
          <p:nvPr/>
        </p:nvSpPr>
        <p:spPr>
          <a:xfrm>
            <a:off x="1097280" y="501663"/>
            <a:ext cx="914227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Calibri" panose="020F0502020204030204" pitchFamily="34" charset="0"/>
              <a:buNone/>
            </a:pPr>
            <a:r>
              <a:rPr lang="en-US" sz="2300" b="1" i="0" u="none" strike="noStrike" cap="all" spc="200" dirty="0">
                <a:solidFill>
                  <a:schemeClr val="accent1"/>
                </a:solidFill>
              </a:rPr>
              <a:t>transfer learning between two domains to enable zero-shot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4D2DF8-582A-F632-89FC-DDCA46EF7B57}"/>
              </a:ext>
            </a:extLst>
          </p:cNvPr>
          <p:cNvSpPr txBox="1"/>
          <p:nvPr/>
        </p:nvSpPr>
        <p:spPr>
          <a:xfrm>
            <a:off x="1097281" y="1761204"/>
            <a:ext cx="64077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Applications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Image-Text Correspondence:</a:t>
            </a:r>
            <a:r>
              <a:rPr lang="en-US" dirty="0"/>
              <a:t> Associating images with textual descriptions without direct examples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Cross-Domain Generalization: </a:t>
            </a:r>
            <a:r>
              <a:rPr lang="en-US" dirty="0"/>
              <a:t>Applying knowledge from one domain to another, enhancing flexibility and reducing data reliance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Implication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approach enables flexible, powerful systems </a:t>
            </a:r>
            <a:r>
              <a:rPr lang="en-US" b="1" dirty="0">
                <a:solidFill>
                  <a:schemeClr val="accent1"/>
                </a:solidFill>
              </a:rPr>
              <a:t>capable of generalizing to new, unseen data </a:t>
            </a:r>
            <a:r>
              <a:rPr lang="en-US" dirty="0"/>
              <a:t>by leveraging relationships in learned feature spaces, facilitating advanced applications like semantic understanding across </a:t>
            </a:r>
            <a:r>
              <a:rPr lang="en-US"/>
              <a:t>different modalities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766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C19D8-B981-C586-2F94-BBA836112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Semi-Supervised Disentangling of Causal Factors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4BA41-B3D1-EAFF-3CB3-E882367E0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What Makes a Representation "Good"?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: </a:t>
            </a:r>
          </a:p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Disentangled Representations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: An ideal representation is hypothesized to be one where the features correspond to distinct underlying causes of the data, making it easier to understand and manipulate the representation. </a:t>
            </a:r>
          </a:p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Causal Factors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: A representation that captures the causal factors of observations can simplify subsequent tasks, like inferring conditions or outcomes from the data. 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A3A7B-8899-076C-44E7-8EDB687D9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BDC9F4-F706-41B4-B1B1-F62FB7347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24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5552833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6DA4F20-18B6-9D49-B115-C3EDCF1B8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4217496" cy="287341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b="1" dirty="0"/>
              <a:t> Input Image</a:t>
            </a:r>
            <a:r>
              <a:rPr lang="en-US" sz="18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Shows a scene with a </a:t>
            </a:r>
            <a:r>
              <a:rPr lang="en-US" b="1" dirty="0">
                <a:solidFill>
                  <a:schemeClr val="accent1"/>
                </a:solidFill>
              </a:rPr>
              <a:t>robot and a visible ping pong ball </a:t>
            </a:r>
            <a:r>
              <a:rPr lang="en-US" dirty="0"/>
              <a:t>(crucial element for the task at hand)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b="1" dirty="0"/>
              <a:t> Reconstruction Output</a:t>
            </a:r>
            <a:r>
              <a:rPr lang="en-US" sz="18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autoencoder's output is </a:t>
            </a:r>
            <a:r>
              <a:rPr lang="en-US" b="1" dirty="0">
                <a:solidFill>
                  <a:schemeClr val="accent1"/>
                </a:solidFill>
              </a:rPr>
              <a:t>missing the ping pong ball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it was not represented accurately during encoding and decoding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8C7B23-68A1-E079-9934-BE06DD1CB1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45FC9F-51F3-FCD3-EF76-EF3C03C6A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de-DE" noProof="0" smtClean="0"/>
              <a:pPr rtl="0">
                <a:spcAft>
                  <a:spcPts val="600"/>
                </a:spcAft>
              </a:pPr>
              <a:t>25</a:t>
            </a:fld>
            <a:endParaRPr lang="de-DE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BE8B8E-6E27-7369-F490-2E5110357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97" y="2085703"/>
            <a:ext cx="6445392" cy="3427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6C877A-89C1-D768-4C0A-965736482FEC}"/>
              </a:ext>
            </a:extLst>
          </p:cNvPr>
          <p:cNvSpPr txBox="1"/>
          <p:nvPr/>
        </p:nvSpPr>
        <p:spPr>
          <a:xfrm>
            <a:off x="997527" y="699361"/>
            <a:ext cx="10255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Calibri" panose="020F0502020204030204" pitchFamily="34" charset="0"/>
              <a:buNone/>
            </a:pPr>
            <a:r>
              <a:rPr lang="en-US" b="1" i="0" u="none" strike="noStrike" cap="all" spc="200" dirty="0">
                <a:solidFill>
                  <a:schemeClr val="accent1"/>
                </a:solidFill>
              </a:rPr>
              <a:t>Key Challenge using Autoencoders trained with mean squared error (MSE) for Tasks requiring precise Representation of important Features:</a:t>
            </a:r>
          </a:p>
        </p:txBody>
      </p:sp>
    </p:spTree>
    <p:extLst>
      <p:ext uri="{BB962C8B-B14F-4D97-AF65-F5344CB8AC3E}">
        <p14:creationId xmlns:p14="http://schemas.microsoft.com/office/powerpoint/2010/main" val="5037315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CF5F37-8D9B-7FF1-E8E4-A4F12C899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76B1ED3-9105-F7D7-A5C3-ADDB025AA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A75C11E-346B-1192-60CF-09D716C72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F569BE2-3F4D-78F1-8F4C-7242248AF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2143" y="2174441"/>
            <a:ext cx="3825260" cy="3993114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b="1" dirty="0"/>
              <a:t> Saliency and Capacity</a:t>
            </a:r>
            <a:r>
              <a:rPr lang="en-US" sz="1800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autoencoder might have </a:t>
            </a:r>
            <a:r>
              <a:rPr lang="en-US" dirty="0">
                <a:solidFill>
                  <a:schemeClr val="accent1"/>
                </a:solidFill>
              </a:rPr>
              <a:t>insufficient capacity</a:t>
            </a:r>
            <a:r>
              <a:rPr lang="en-US" dirty="0"/>
              <a:t> to compress all features, prioritizing only considered most impactful by MSE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MSE is often less effective at capturing small but significant features to </a:t>
            </a:r>
            <a:r>
              <a:rPr lang="en-US" dirty="0">
                <a:solidFill>
                  <a:schemeClr val="accent1"/>
                </a:solidFill>
              </a:rPr>
              <a:t>minimize average pixel-wise errors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b="1" dirty="0"/>
              <a:t> Feature Importance</a:t>
            </a:r>
            <a:r>
              <a:rPr lang="en-US" sz="1800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algorithm didn't identify the ping pong ball as salient enough, showing a typical limitation </a:t>
            </a:r>
            <a:r>
              <a:rPr lang="en-US" dirty="0">
                <a:solidFill>
                  <a:schemeClr val="accent1"/>
                </a:solidFill>
              </a:rPr>
              <a:t>when MSE is the only loss function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DF2841-F50C-AC0D-682D-7483ACC5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31C312-2F86-2E48-1F40-7651340E5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29F9D-79CD-5507-5D06-90AF2319B9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ECA4AF-68D4-57A7-3016-3C61DEF2F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de-DE" noProof="0" smtClean="0"/>
              <a:pPr rtl="0">
                <a:spcAft>
                  <a:spcPts val="600"/>
                </a:spcAft>
              </a:pPr>
              <a:t>26</a:t>
            </a:fld>
            <a:endParaRPr lang="de-DE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16DC99-B859-0C1B-CC45-0F85F441B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53" y="2085703"/>
            <a:ext cx="6445392" cy="3427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7E3E47-2C22-FC2E-3E38-0C920B8BF8A4}"/>
              </a:ext>
            </a:extLst>
          </p:cNvPr>
          <p:cNvSpPr txBox="1"/>
          <p:nvPr/>
        </p:nvSpPr>
        <p:spPr>
          <a:xfrm>
            <a:off x="997527" y="699361"/>
            <a:ext cx="10255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Calibri" panose="020F0502020204030204" pitchFamily="34" charset="0"/>
              <a:buNone/>
            </a:pPr>
            <a:r>
              <a:rPr lang="en-US" b="1" i="0" u="none" strike="noStrike" cap="all" spc="200" dirty="0">
                <a:solidFill>
                  <a:schemeClr val="accent1"/>
                </a:solidFill>
              </a:rPr>
              <a:t>Key Challenge using Autoencoders trained with mean squared error (MSE) for Tasks requiring precise Representation of important Features: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8BE205-BF37-F4D1-5695-9198D8A62155}"/>
              </a:ext>
            </a:extLst>
          </p:cNvPr>
          <p:cNvSpPr txBox="1"/>
          <p:nvPr/>
        </p:nvSpPr>
        <p:spPr>
          <a:xfrm>
            <a:off x="7840110" y="1497644"/>
            <a:ext cx="3670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Reasons for Failure</a:t>
            </a:r>
          </a:p>
        </p:txBody>
      </p:sp>
    </p:spTree>
    <p:extLst>
      <p:ext uri="{BB962C8B-B14F-4D97-AF65-F5344CB8AC3E}">
        <p14:creationId xmlns:p14="http://schemas.microsoft.com/office/powerpoint/2010/main" val="2910560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BDE9A6-8993-56A2-55DA-FEE1CF926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B8BA19-9F92-0A26-3CEC-577E0756A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CA7C7F7-5510-3F69-D0F4-5F16517B5A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0B50F7B-91E1-D126-DCA5-592426393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2142" y="2165519"/>
            <a:ext cx="3882915" cy="3993114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b="1" dirty="0"/>
              <a:t> Task-Relevant Features</a:t>
            </a:r>
            <a:r>
              <a:rPr lang="en-US" sz="18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crucial to </a:t>
            </a:r>
            <a:r>
              <a:rPr lang="en-US" b="1" dirty="0">
                <a:solidFill>
                  <a:schemeClr val="accent1"/>
                </a:solidFill>
              </a:rPr>
              <a:t>ensure that all relevant features are encoded</a:t>
            </a:r>
            <a:r>
              <a:rPr lang="en-US" dirty="0"/>
              <a:t>, which requires adaptive methods beyond simple error minimization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b="1" dirty="0"/>
              <a:t> Potential Solutions</a:t>
            </a:r>
            <a:r>
              <a:rPr lang="en-US" sz="18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of </a:t>
            </a:r>
            <a:r>
              <a:rPr lang="en-US" b="1" dirty="0">
                <a:solidFill>
                  <a:schemeClr val="accent1"/>
                </a:solidFill>
              </a:rPr>
              <a:t>advanced loss functions </a:t>
            </a:r>
            <a:r>
              <a:rPr lang="en-US" dirty="0"/>
              <a:t>or attention mechanisms that identify and prioritize important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Enlarging model capacity </a:t>
            </a:r>
            <a:r>
              <a:rPr lang="en-US" dirty="0"/>
              <a:t>or using </a:t>
            </a:r>
            <a:r>
              <a:rPr lang="en-US" b="1" dirty="0">
                <a:solidFill>
                  <a:schemeClr val="accent1"/>
                </a:solidFill>
              </a:rPr>
              <a:t>regularization</a:t>
            </a:r>
            <a:r>
              <a:rPr lang="en-US" dirty="0"/>
              <a:t> to focus on diverse feature representation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E454C8-61B3-295A-F6D1-00E88D407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31EC269-EA59-F36A-9C2E-7CC63C2AC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C86A8-46CF-CDF8-A88F-CCD3A3BCA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59700F-9B1D-36EC-1CC9-646BAB795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de-DE" noProof="0" smtClean="0"/>
              <a:pPr rtl="0">
                <a:spcAft>
                  <a:spcPts val="600"/>
                </a:spcAft>
              </a:pPr>
              <a:t>27</a:t>
            </a:fld>
            <a:endParaRPr lang="de-DE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972DC2-A392-A3CE-931E-ED46DDA96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53" y="2085703"/>
            <a:ext cx="6445392" cy="3427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EA3C8F-22D4-F848-275A-D5D83E5A7C23}"/>
              </a:ext>
            </a:extLst>
          </p:cNvPr>
          <p:cNvSpPr txBox="1"/>
          <p:nvPr/>
        </p:nvSpPr>
        <p:spPr>
          <a:xfrm>
            <a:off x="997527" y="699361"/>
            <a:ext cx="10255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Calibri" panose="020F0502020204030204" pitchFamily="34" charset="0"/>
              <a:buNone/>
            </a:pPr>
            <a:r>
              <a:rPr lang="en-US" b="1" i="0" u="none" strike="noStrike" cap="all" spc="200" dirty="0">
                <a:solidFill>
                  <a:schemeClr val="accent1"/>
                </a:solidFill>
              </a:rPr>
              <a:t>Key Challenge using Autoencoders trained with mean squared error (MSE) for Tasks requiring precise Representation of important Features: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D291B6-E70C-8D93-40CC-85D387A19E14}"/>
              </a:ext>
            </a:extLst>
          </p:cNvPr>
          <p:cNvSpPr txBox="1"/>
          <p:nvPr/>
        </p:nvSpPr>
        <p:spPr>
          <a:xfrm>
            <a:off x="7840110" y="1518781"/>
            <a:ext cx="3670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Implications and Solutions</a:t>
            </a:r>
          </a:p>
        </p:txBody>
      </p:sp>
    </p:spTree>
    <p:extLst>
      <p:ext uri="{BB962C8B-B14F-4D97-AF65-F5344CB8AC3E}">
        <p14:creationId xmlns:p14="http://schemas.microsoft.com/office/powerpoint/2010/main" val="5289592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54FA16-C8E2-5A1B-EA15-CC219E476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0412A6-FDEB-518B-708C-3ED0F6FA9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719" y="33090"/>
            <a:ext cx="5591595" cy="239040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94234-ACEC-7DBC-F15A-2862F10E26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337BDA-D00E-CC18-A752-3126DEA98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5CEABB6-07DC-46E8-9B57-56EC44A396E5}" type="slidenum">
              <a:rPr lang="en-US" noProof="0" smtClean="0"/>
              <a:pPr defTabSz="914400">
                <a:spcAft>
                  <a:spcPts val="600"/>
                </a:spcAft>
              </a:pPr>
              <a:t>28</a:t>
            </a:fld>
            <a:endParaRPr lang="en-US" noProof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ED2C126-EDAB-C339-ACDF-9EDD5F62FF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594282"/>
              </p:ext>
            </p:extLst>
          </p:nvPr>
        </p:nvGraphicFramePr>
        <p:xfrm>
          <a:off x="426288" y="2738654"/>
          <a:ext cx="11546457" cy="3490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8513">
                  <a:extLst>
                    <a:ext uri="{9D8B030D-6E8A-4147-A177-3AD203B41FA5}">
                      <a16:colId xmlns:a16="http://schemas.microsoft.com/office/drawing/2014/main" val="3348152726"/>
                    </a:ext>
                  </a:extLst>
                </a:gridCol>
                <a:gridCol w="4009125">
                  <a:extLst>
                    <a:ext uri="{9D8B030D-6E8A-4147-A177-3AD203B41FA5}">
                      <a16:colId xmlns:a16="http://schemas.microsoft.com/office/drawing/2014/main" val="1004863357"/>
                    </a:ext>
                  </a:extLst>
                </a:gridCol>
                <a:gridCol w="3848819">
                  <a:extLst>
                    <a:ext uri="{9D8B030D-6E8A-4147-A177-3AD203B41FA5}">
                      <a16:colId xmlns:a16="http://schemas.microsoft.com/office/drawing/2014/main" val="3369429833"/>
                    </a:ext>
                  </a:extLst>
                </a:gridCol>
              </a:tblGrid>
              <a:tr h="381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Ground Truth</a:t>
                      </a: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Mean Squared Error (MSE) Training</a:t>
                      </a: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Adversarial Loss Training</a:t>
                      </a: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975062"/>
                  </a:ext>
                </a:extLst>
              </a:tr>
              <a:tr h="25803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The </a:t>
                      </a: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correct image </a:t>
                      </a: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that the network should produce, </a:t>
                      </a: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serving as a reference </a:t>
                      </a: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for evaluating model outputs</a:t>
                      </a:r>
                    </a:p>
                  </a:txBody>
                  <a:tcPr>
                    <a:solidFill>
                      <a:srgbClr val="FBEF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The </a:t>
                      </a: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result of a model trained using only MSE loss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Observation: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Ears are not clearly represented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Happens because </a:t>
                      </a: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MSE focuses on minimizing overall pixel differences</a:t>
                      </a: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potentially ignoring </a:t>
                      </a: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subtle but </a:t>
                      </a: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important features </a:t>
                      </a: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that don't significantly affect pixel intensities</a:t>
                      </a:r>
                    </a:p>
                  </a:txBody>
                  <a:tcPr>
                    <a:solidFill>
                      <a:srgbClr val="FBEF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Image is generated by a model utilizing a </a:t>
                      </a: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mix of MSE and adversarial loss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Observation: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Ears are well-represented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The </a:t>
                      </a: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adversarial component</a:t>
                      </a: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which is typically part of Generative Adversarial Networks (GANs), </a:t>
                      </a: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helps capture finer details </a:t>
                      </a: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by learning complex patterns that MSE alone might miss</a:t>
                      </a:r>
                    </a:p>
                  </a:txBody>
                  <a:tcPr>
                    <a:solidFill>
                      <a:srgbClr val="FBEF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222970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BB28C3A1-8801-33A0-D063-159E186649CB}"/>
              </a:ext>
            </a:extLst>
          </p:cNvPr>
          <p:cNvSpPr/>
          <p:nvPr/>
        </p:nvSpPr>
        <p:spPr>
          <a:xfrm>
            <a:off x="1097280" y="1290092"/>
            <a:ext cx="2306439" cy="71986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90EDDD-1609-247D-F389-E5C1012A6134}"/>
              </a:ext>
            </a:extLst>
          </p:cNvPr>
          <p:cNvSpPr/>
          <p:nvPr/>
        </p:nvSpPr>
        <p:spPr>
          <a:xfrm>
            <a:off x="8995314" y="1373481"/>
            <a:ext cx="2306439" cy="71986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6042E7B-BBEE-F553-6C5A-4E4D6F1F0B2B}"/>
              </a:ext>
            </a:extLst>
          </p:cNvPr>
          <p:cNvCxnSpPr>
            <a:cxnSpLocks/>
          </p:cNvCxnSpPr>
          <p:nvPr/>
        </p:nvCxnSpPr>
        <p:spPr>
          <a:xfrm flipV="1">
            <a:off x="2984740" y="2093344"/>
            <a:ext cx="508958" cy="761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573EF8-2BCB-BE59-E92A-6DF42D69191A}"/>
              </a:ext>
            </a:extLst>
          </p:cNvPr>
          <p:cNvCxnSpPr>
            <a:cxnSpLocks/>
          </p:cNvCxnSpPr>
          <p:nvPr/>
        </p:nvCxnSpPr>
        <p:spPr>
          <a:xfrm flipH="1" flipV="1">
            <a:off x="9092242" y="2093344"/>
            <a:ext cx="862197" cy="844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5AA8432-AE62-DE4F-7E52-439276F7DB87}"/>
              </a:ext>
            </a:extLst>
          </p:cNvPr>
          <p:cNvCxnSpPr>
            <a:cxnSpLocks/>
            <a:stCxn id="9" idx="0"/>
            <a:endCxn id="3" idx="2"/>
          </p:cNvCxnSpPr>
          <p:nvPr/>
        </p:nvCxnSpPr>
        <p:spPr>
          <a:xfrm flipV="1">
            <a:off x="6199516" y="2423495"/>
            <a:ext cx="1" cy="315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542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AD9F07-4BB2-BF99-E3F6-3F5F1AD79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FD782-844B-4B06-5E8C-045360511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55824"/>
            <a:ext cx="6654338" cy="7606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Distributed Representation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D9380-2285-2D76-A8AA-2209D001D2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8000C-58A7-9454-239B-211AFE48F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5CEABB6-07DC-46E8-9B57-56EC44A396E5}" type="slidenum">
              <a:rPr lang="en-US" noProof="0" smtClean="0"/>
              <a:pPr defTabSz="914400">
                <a:spcAft>
                  <a:spcPts val="600"/>
                </a:spcAft>
              </a:pPr>
              <a:t>29</a:t>
            </a:fld>
            <a:endParaRPr lang="en-US" noProof="0"/>
          </a:p>
        </p:txBody>
      </p:sp>
      <p:pic>
        <p:nvPicPr>
          <p:cNvPr id="6" name="Content Placeholder 6" descr="A diagram of mathematical equations&#10;&#10;Description automatically generated">
            <a:extLst>
              <a:ext uri="{FF2B5EF4-FFF2-40B4-BE49-F238E27FC236}">
                <a16:creationId xmlns:a16="http://schemas.microsoft.com/office/drawing/2014/main" id="{02C1E809-A544-74AA-4FCB-706C40348D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560" b="5568"/>
          <a:stretch/>
        </p:blipFill>
        <p:spPr>
          <a:xfrm>
            <a:off x="7463933" y="1964233"/>
            <a:ext cx="4579751" cy="36884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A43C98-32E1-6091-290C-E670710BEC1B}"/>
              </a:ext>
            </a:extLst>
          </p:cNvPr>
          <p:cNvSpPr txBox="1"/>
          <p:nvPr/>
        </p:nvSpPr>
        <p:spPr>
          <a:xfrm>
            <a:off x="400958" y="1799740"/>
            <a:ext cx="6966000" cy="441402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Distributed Representation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Uses </a:t>
            </a:r>
            <a:r>
              <a:rPr lang="en-US" dirty="0">
                <a:solidFill>
                  <a:schemeClr val="accent1"/>
                </a:solidFill>
              </a:rPr>
              <a:t>multiple binary features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(e.g., h</a:t>
            </a:r>
            <a:r>
              <a:rPr lang="en-US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,h</a:t>
            </a:r>
            <a:r>
              <a:rPr lang="en-US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,h</a:t>
            </a:r>
            <a:r>
              <a:rPr lang="en-US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to describe different regions of the input space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Each feature is activated by thresholding the output of a linear transformation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accent1"/>
                </a:solidFill>
              </a:rPr>
              <a:t>divides the space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into half-planes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 Space Partitioning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Each feature h</a:t>
            </a:r>
            <a:r>
              <a:rPr lang="en-US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divides R</a:t>
            </a:r>
            <a:r>
              <a:rPr lang="en-US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into two half-planes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h</a:t>
            </a:r>
            <a:r>
              <a:rPr lang="en-US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</a:t>
            </a:r>
            <a:r>
              <a:rPr lang="en-US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h</a:t>
            </a:r>
            <a:r>
              <a:rPr lang="en-US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</a:t>
            </a:r>
            <a:r>
              <a:rPr lang="en-US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−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Overall representation space is formed by the intersection of these half-planes, giving a unique </a:t>
            </a:r>
            <a:r>
              <a:rPr lang="en-US" dirty="0">
                <a:solidFill>
                  <a:schemeClr val="accent1"/>
                </a:solidFill>
              </a:rPr>
              <a:t>"code" for each region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e.g., [1,1,1]</a:t>
            </a:r>
            <a:r>
              <a:rPr lang="en-US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Efficiency and Capacity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n features, the representation can </a:t>
            </a:r>
            <a:r>
              <a:rPr lang="en-US" dirty="0">
                <a:solidFill>
                  <a:schemeClr val="accent1"/>
                </a:solidFill>
              </a:rPr>
              <a:t>distinguish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O(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regions in R</a:t>
            </a:r>
            <a:r>
              <a:rPr lang="en-US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significantly more than non-distributed methods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like nearest neighbors, which have linear region growth n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Despite this, a linear classifier on these representations won't assign different classes to every region due to limited capacity</a:t>
            </a:r>
          </a:p>
        </p:txBody>
      </p:sp>
    </p:spTree>
    <p:extLst>
      <p:ext uri="{BB962C8B-B14F-4D97-AF65-F5344CB8AC3E}">
        <p14:creationId xmlns:p14="http://schemas.microsoft.com/office/powerpoint/2010/main" val="1198347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4024E-1A2E-A0A5-AE28-C93363E64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2C029-9F39-3AC2-AFAC-38C91C683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818C1-BC03-4501-7113-3F4B9475E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 dirty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B13661-9F44-A0C4-F1BB-098A44392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30510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6D9265-0256-4B77-FC22-4A90AA774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2DB4A-1CA0-3CDD-66B0-E433EE76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55824"/>
            <a:ext cx="6654338" cy="7606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Distributed Representation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20D70-DCB2-E026-9E1B-E828C856B8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644B71-D8A2-01CD-1DF3-881517E74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5CEABB6-07DC-46E8-9B57-56EC44A396E5}" type="slidenum">
              <a:rPr lang="en-US" noProof="0" smtClean="0"/>
              <a:pPr defTabSz="914400">
                <a:spcAft>
                  <a:spcPts val="600"/>
                </a:spcAft>
              </a:pPr>
              <a:t>30</a:t>
            </a:fld>
            <a:endParaRPr lang="en-US" noProof="0"/>
          </a:p>
        </p:txBody>
      </p:sp>
      <p:pic>
        <p:nvPicPr>
          <p:cNvPr id="6" name="Content Placeholder 6" descr="A diagram of mathematical equations&#10;&#10;Description automatically generated">
            <a:extLst>
              <a:ext uri="{FF2B5EF4-FFF2-40B4-BE49-F238E27FC236}">
                <a16:creationId xmlns:a16="http://schemas.microsoft.com/office/drawing/2014/main" id="{A4746B08-BB28-A2EC-1C83-FA0F544049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560" b="5568"/>
          <a:stretch/>
        </p:blipFill>
        <p:spPr>
          <a:xfrm>
            <a:off x="7351789" y="1964233"/>
            <a:ext cx="4579751" cy="36884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5D748B-4050-C05E-4E2A-6B06DBCD7473}"/>
              </a:ext>
            </a:extLst>
          </p:cNvPr>
          <p:cNvSpPr txBox="1"/>
          <p:nvPr/>
        </p:nvSpPr>
        <p:spPr>
          <a:xfrm>
            <a:off x="638641" y="2323762"/>
            <a:ext cx="6396658" cy="302869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Practical Implications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Linearly Separable Representations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Encourages learning </a:t>
            </a:r>
            <a:r>
              <a:rPr lang="en-US" sz="1800" dirty="0">
                <a:solidFill>
                  <a:schemeClr val="accent1"/>
                </a:solidFill>
              </a:rPr>
              <a:t>representations that make the classification problem easier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linear classifiers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Regularization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The capacity constraint acts as a form of regularization, </a:t>
            </a:r>
            <a:r>
              <a:rPr lang="en-US" sz="1800" dirty="0">
                <a:solidFill>
                  <a:schemeClr val="accent1"/>
                </a:solidFill>
              </a:rPr>
              <a:t>focusing on essential features rather than overfitting to every possible combination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Higher-level Abstraction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Aids in learning abstract features (e.g., "person" descriptor) </a:t>
            </a:r>
            <a:r>
              <a:rPr lang="en-US" sz="1800" dirty="0">
                <a:solidFill>
                  <a:schemeClr val="accent1"/>
                </a:solidFill>
              </a:rPr>
              <a:t>without needing to differentiate every small variation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(e.g., "man with/without glasses")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8032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0C0407-60E7-E482-9AE0-8C2AC0232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019E4A0-DCC6-FCA4-4BA3-688FA2FC4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143"/>
          <a:stretch/>
        </p:blipFill>
        <p:spPr>
          <a:xfrm>
            <a:off x="6146084" y="2734573"/>
            <a:ext cx="5965404" cy="274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883F50-8E5A-AEBD-4F16-14EA2513B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55824"/>
            <a:ext cx="6654338" cy="7606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Distributed Representation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7EC619-C48D-8804-13BD-AA3569128465}"/>
              </a:ext>
            </a:extLst>
          </p:cNvPr>
          <p:cNvSpPr txBox="1"/>
          <p:nvPr/>
        </p:nvSpPr>
        <p:spPr>
          <a:xfrm>
            <a:off x="640081" y="1964233"/>
            <a:ext cx="5855610" cy="428387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Distributed Representations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generative model has </a:t>
            </a:r>
            <a:r>
              <a:rPr lang="en-US" b="1" dirty="0">
                <a:solidFill>
                  <a:schemeClr val="accent1"/>
                </a:solidFill>
              </a:rPr>
              <a:t>learned a representation space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where certain high-level semantic concepts (like </a:t>
            </a:r>
            <a:r>
              <a:rPr lang="en-US" b="1" dirty="0">
                <a:solidFill>
                  <a:schemeClr val="accent1"/>
                </a:solidFill>
              </a:rPr>
              <a:t>gender and presence of glasses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can be disentangled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Vector Arithmetic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Start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Take the encoded representation of a                   "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 with glasses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Subtract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Remove the "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 without glasses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 representation. This effectively isolates the              "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glasses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 component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Introduce the "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woman without glasses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 representation, replacing the "man" component with "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woman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Result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The combination results in a "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woman with glasses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 representation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7A86D3-07BB-8C54-DE48-ED223566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A86E59-1EEA-1122-4067-9B34C865F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5CEABB6-07DC-46E8-9B57-56EC44A396E5}" type="slidenum">
              <a:rPr lang="en-US" noProof="0" smtClean="0"/>
              <a:pPr defTabSz="914400">
                <a:spcAft>
                  <a:spcPts val="600"/>
                </a:spcAft>
              </a:pPr>
              <a:t>31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142117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10FD16-E26A-F47F-6F93-EEA936460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C3A6C2F-52A8-785E-494B-21E57CCAE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143"/>
          <a:stretch/>
        </p:blipFill>
        <p:spPr>
          <a:xfrm>
            <a:off x="6146084" y="2734573"/>
            <a:ext cx="5965404" cy="274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855BE3-6639-11CE-A069-A0F8778DB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55824"/>
            <a:ext cx="6654338" cy="7606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Distributed Representation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2133F3-5DDD-DC19-6E6F-912A4012013C}"/>
              </a:ext>
            </a:extLst>
          </p:cNvPr>
          <p:cNvSpPr txBox="1"/>
          <p:nvPr/>
        </p:nvSpPr>
        <p:spPr>
          <a:xfrm>
            <a:off x="640081" y="1913769"/>
            <a:ext cx="5455919" cy="303046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Significance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Representation Learning: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highlights the power of representation learning in capturing and manipulating high-level abstract concepts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Feature Disentanglement: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ability to distinctly modify different features (gender, glasses) showcases effective disentanglement in the latent space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Applications: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useful in various applications, such as style transfer, image editing, and other creative AI tasks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48653-552A-F5CA-C19C-22AAFBB823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A016B8-9609-9803-64D0-45BB36EF2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5CEABB6-07DC-46E8-9B57-56EC44A396E5}" type="slidenum">
              <a:rPr lang="en-US" noProof="0" smtClean="0"/>
              <a:pPr defTabSz="914400">
                <a:spcAft>
                  <a:spcPts val="600"/>
                </a:spcAft>
              </a:pPr>
              <a:t>32</a:t>
            </a:fld>
            <a:endParaRPr lang="en-US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F8AF1D-8D37-C898-9878-6AB9458F2525}"/>
              </a:ext>
            </a:extLst>
          </p:cNvPr>
          <p:cNvSpPr txBox="1"/>
          <p:nvPr/>
        </p:nvSpPr>
        <p:spPr>
          <a:xfrm>
            <a:off x="569342" y="5322447"/>
            <a:ext cx="8325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approach demonstrates how </a:t>
            </a:r>
            <a:r>
              <a:rPr lang="en-US" b="1" dirty="0">
                <a:solidFill>
                  <a:schemeClr val="accent1"/>
                </a:solidFill>
              </a:rPr>
              <a:t>abstract and human-perceivable attributes can be mathematically manipulated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achieve desired modifications in generated outputs</a:t>
            </a:r>
          </a:p>
        </p:txBody>
      </p:sp>
    </p:spTree>
    <p:extLst>
      <p:ext uri="{BB962C8B-B14F-4D97-AF65-F5344CB8AC3E}">
        <p14:creationId xmlns:p14="http://schemas.microsoft.com/office/powerpoint/2010/main" val="27674881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FC980-CE12-BEBC-CCE3-5763073F3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676" y="541737"/>
            <a:ext cx="10058400" cy="797082"/>
          </a:xfrm>
        </p:spPr>
        <p:txBody>
          <a:bodyPr/>
          <a:lstStyle/>
          <a:p>
            <a:r>
              <a:rPr lang="en-US" dirty="0"/>
              <a:t>Exponential Gains from Depth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8D2DE-FB28-6646-0918-6432792B3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63985C-6D67-7A85-7C4A-2D892B2FF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33</a:t>
            </a:fld>
            <a:endParaRPr lang="de-DE" noProof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ECF1A1A-DCE1-46B3-47D9-CF53930193BA}"/>
              </a:ext>
            </a:extLst>
          </p:cNvPr>
          <p:cNvSpPr txBox="1">
            <a:spLocks/>
          </p:cNvSpPr>
          <p:nvPr/>
        </p:nvSpPr>
        <p:spPr>
          <a:xfrm>
            <a:off x="1226676" y="1992066"/>
            <a:ext cx="9929005" cy="347708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Efficiency of Deep Networks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: Deep architectures can represent functions with exponentially fewer parameters than shallow networks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  <a:sym typeface="Wingdings" panose="05000000000000000000" pitchFamily="2" charset="2"/>
              </a:rPr>
              <a:t>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improved statistical efficiency, i.e., </a:t>
            </a:r>
            <a:r>
              <a:rPr lang="en-US" sz="1800" b="1" i="0" u="none" strike="noStrike" baseline="0" dirty="0">
                <a:solidFill>
                  <a:schemeClr val="accent1"/>
                </a:solidFill>
                <a:latin typeface="Aptos" panose="020B0004020202020204" pitchFamily="34" charset="0"/>
              </a:rPr>
              <a:t>better generalization from limited data</a:t>
            </a:r>
          </a:p>
          <a:p>
            <a:pPr algn="just"/>
            <a:r>
              <a:rPr lang="en-US" sz="1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Deep Distributed Representations:</a:t>
            </a:r>
            <a:r>
              <a:rPr lang="en-US" sz="1800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Complex relationships between abstract factors and input data (like gender and glasses presence concerning facial pixels) require deep distributed representations composed of </a:t>
            </a:r>
            <a:r>
              <a:rPr lang="en-US" sz="1800" b="1" i="0" u="none" strike="noStrike" baseline="0" dirty="0">
                <a:solidFill>
                  <a:schemeClr val="accent1"/>
                </a:solidFill>
                <a:latin typeface="Aptos" panose="020B0004020202020204" pitchFamily="34" charset="0"/>
              </a:rPr>
              <a:t>multiple non-linear transformations</a:t>
            </a:r>
            <a:r>
              <a:rPr lang="en-US" sz="1800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  <a:sym typeface="Wingdings" panose="05000000000000000000" pitchFamily="2" charset="2"/>
              </a:rPr>
              <a:t>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hard for shallow networks to capture due to their limited expressiveness</a:t>
            </a:r>
          </a:p>
          <a:p>
            <a:pPr algn="just"/>
            <a:r>
              <a:rPr lang="en-US" sz="1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Exponential Gains from Depth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: The composition of </a:t>
            </a:r>
            <a:r>
              <a:rPr lang="en-US" sz="1800" b="1" i="0" u="none" strike="noStrike" baseline="0" dirty="0">
                <a:solidFill>
                  <a:schemeClr val="accent1"/>
                </a:solidFill>
                <a:latin typeface="Aptos" panose="020B0004020202020204" pitchFamily="34" charset="0"/>
              </a:rPr>
              <a:t>many non-linearities across multiple layers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enables deep networks to efficiently model high-level features which are otherwise represented only with prohibitive network sizes in shallow architectures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  <a:sym typeface="Wingdings" panose="05000000000000000000" pitchFamily="2" charset="2"/>
              </a:rPr>
              <a:t> </a:t>
            </a:r>
            <a:r>
              <a:rPr lang="en-US" sz="1800" b="1" i="0" u="none" strike="noStrike" baseline="0" dirty="0">
                <a:solidFill>
                  <a:schemeClr val="accent1"/>
                </a:solidFill>
                <a:latin typeface="Aptos" panose="020B0004020202020204" pitchFamily="34" charset="0"/>
              </a:rPr>
              <a:t>hierarchy of feature reuse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enables them to outperform shallow counterparts for certain complex functions that require extensive nonlinear combinations.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012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2BEF66-0318-DAE8-5787-90D545771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F51CC-E84C-0A77-4FE3-B02B1E48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/>
              <a:t>Providing Clues to Discover Underlying Causes</a:t>
            </a:r>
            <a:br>
              <a:rPr lang="en-US" sz="4100" dirty="0"/>
            </a:br>
            <a:endParaRPr lang="en-US" sz="4100" dirty="0"/>
          </a:p>
        </p:txBody>
      </p:sp>
      <p:pic>
        <p:nvPicPr>
          <p:cNvPr id="8" name="Graphic 7" descr="Questions with solid fill">
            <a:extLst>
              <a:ext uri="{FF2B5EF4-FFF2-40B4-BE49-F238E27FC236}">
                <a16:creationId xmlns:a16="http://schemas.microsoft.com/office/drawing/2014/main" id="{A4588447-82C8-97A8-34F4-9C68B8D24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12348" y="2684708"/>
            <a:ext cx="3094997" cy="309499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0E29634-06FA-01F4-2449-57A5D4839D1F}"/>
              </a:ext>
            </a:extLst>
          </p:cNvPr>
          <p:cNvSpPr txBox="1">
            <a:spLocks/>
          </p:cNvSpPr>
          <p:nvPr/>
        </p:nvSpPr>
        <p:spPr>
          <a:xfrm>
            <a:off x="1191535" y="1893640"/>
            <a:ext cx="9249302" cy="33512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b="1" i="0" u="none" strike="noStrike" cap="all" spc="200" dirty="0">
                <a:solidFill>
                  <a:schemeClr val="accent1"/>
                </a:solidFill>
              </a:rPr>
              <a:t>What makes one representation better than another in the context of representation learning? 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b="1" i="0" u="none" strike="noStrike" cap="all" spc="2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1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Ideal Representation:</a:t>
            </a:r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Disentanglement of Causal Factors</a:t>
            </a:r>
            <a:endParaRPr lang="en-US" sz="180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 Effectively separates underlying causal factors responsible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Aptos" panose="020B0004020202020204" pitchFamily="34" charset="0"/>
              </a:rPr>
              <a:t>  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for  generating the observed data</a:t>
            </a:r>
          </a:p>
          <a:p>
            <a:pPr marL="0" indent="0">
              <a:buNone/>
            </a:pPr>
            <a:endParaRPr lang="en-US" b="1" cap="all" spc="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A4FEF-6B50-06CB-78FD-EA69AD8978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de-DE" noProof="0"/>
              <a:t>20.12.2024</a:t>
            </a:r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F58491-9B11-8446-E3F6-525BAFAAA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5CEABB6-07DC-46E8-9B57-56EC44A396E5}" type="slidenum">
              <a:rPr lang="en-US" noProof="0" smtClean="0"/>
              <a:pPr defTabSz="914400">
                <a:spcAft>
                  <a:spcPts val="600"/>
                </a:spcAft>
              </a:pPr>
              <a:t>34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26183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975E22-4293-B349-9D02-CF37573DF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F7CD0-6649-A8C6-2617-E5132E320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dirty="0">
                <a:solidFill>
                  <a:srgbClr val="FFFFFF"/>
                </a:solidFill>
              </a:rPr>
              <a:t>Providing Clues to Discover Underlying Causes</a:t>
            </a:r>
            <a:br>
              <a:rPr lang="en-US" sz="3100" dirty="0">
                <a:solidFill>
                  <a:srgbClr val="FFFFFF"/>
                </a:solidFill>
              </a:rPr>
            </a:br>
            <a:endParaRPr lang="en-US" sz="3100" dirty="0">
              <a:solidFill>
                <a:srgbClr val="FFFFFF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2F686E5-05E9-F190-402A-99D1F2272350}"/>
              </a:ext>
            </a:extLst>
          </p:cNvPr>
          <p:cNvSpPr txBox="1">
            <a:spLocks/>
          </p:cNvSpPr>
          <p:nvPr/>
        </p:nvSpPr>
        <p:spPr>
          <a:xfrm>
            <a:off x="492371" y="2653800"/>
            <a:ext cx="3084844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endParaRPr lang="en-US" sz="1500" b="1" i="0" u="none" strike="noStrike" cap="all" spc="200" dirty="0">
              <a:solidFill>
                <a:srgbClr val="FFFFFF"/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sz="1500" b="1" cap="all" spc="200" dirty="0">
              <a:solidFill>
                <a:srgbClr val="FFFF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8EE802-0EAD-AB78-C209-4DFB1EF43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5CEABB6-07DC-46E8-9B57-56EC44A396E5}" type="slidenum">
              <a:rPr lang="en-US" noProof="0">
                <a:solidFill>
                  <a:schemeClr val="tx2"/>
                </a:solidFill>
              </a:rPr>
              <a:pPr defTabSz="914400">
                <a:spcAft>
                  <a:spcPts val="600"/>
                </a:spcAft>
              </a:pPr>
              <a:t>35</a:t>
            </a:fld>
            <a:endParaRPr lang="en-US" noProof="0">
              <a:solidFill>
                <a:schemeClr val="tx2"/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674FEDE-89E8-3F16-ED46-17A07439B8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664531"/>
              </p:ext>
            </p:extLst>
          </p:nvPr>
        </p:nvGraphicFramePr>
        <p:xfrm>
          <a:off x="4995509" y="640080"/>
          <a:ext cx="6291099" cy="5139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1099">
                  <a:extLst>
                    <a:ext uri="{9D8B030D-6E8A-4147-A177-3AD203B41FA5}">
                      <a16:colId xmlns:a16="http://schemas.microsoft.com/office/drawing/2014/main" val="1129407191"/>
                    </a:ext>
                  </a:extLst>
                </a:gridCol>
              </a:tblGrid>
              <a:tr h="8895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cap="all" spc="200" dirty="0">
                          <a:solidFill>
                            <a:schemeClr val="accent1"/>
                          </a:solidFill>
                        </a:rPr>
                        <a:t>Strategies for Representation Learning</a:t>
                      </a:r>
                      <a:endParaRPr lang="en-US" sz="1800" b="1" i="0" u="none" strike="noStrike" kern="1200" baseline="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600" b="1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0212" marR="120212" marT="60106" marB="6010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187651"/>
                  </a:ext>
                </a:extLst>
              </a:tr>
              <a:tr h="889570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Linearity</a:t>
                      </a:r>
                      <a:r>
                        <a:rPr lang="en-US" sz="16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Many algorithms assume some linear relationships between variables to extend predictions far from observed data, albeit with risks of extremity. </a:t>
                      </a:r>
                    </a:p>
                  </a:txBody>
                  <a:tcPr marL="120212" marR="120212" marT="60106" marB="60106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7153237"/>
                  </a:ext>
                </a:extLst>
              </a:tr>
              <a:tr h="953708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Multiple Explanatory Factors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Suggests that solving tasks is simplified when state information of various underlying factors is known, motivating distributed representations and semi-supervised learning. </a:t>
                      </a:r>
                    </a:p>
                  </a:txBody>
                  <a:tcPr marL="120212" marR="120212" marT="60106" marB="60106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2437424"/>
                  </a:ext>
                </a:extLst>
              </a:tr>
              <a:tr h="889570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Causal Factors</a:t>
                      </a:r>
                      <a:r>
                        <a:rPr lang="en-US" sz="16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Encourages models to treat learned representations as causes of data, enhancing robustness under changing distributions or tasks. 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marL="120212" marR="120212" marT="60106" marB="60106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0494879"/>
                  </a:ext>
                </a:extLst>
              </a:tr>
              <a:tr h="889570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Depth or Hierarchical Structure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Uses deep architectures to capture abstract concepts via hierarchies, indicative of using multiple processing stages to solve tasks. </a:t>
                      </a:r>
                    </a:p>
                  </a:txBody>
                  <a:tcPr marL="120212" marR="120212" marT="60106" marB="60106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11351"/>
                  </a:ext>
                </a:extLst>
              </a:tr>
              <a:tr h="6276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Smoothness: 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Assumes that small changes in input lead to small changes in output, promoting generalization to nearby points. </a:t>
                      </a:r>
                    </a:p>
                  </a:txBody>
                  <a:tcPr marL="120212" marR="120212" marT="60106" marB="60106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4989338"/>
                  </a:ext>
                </a:extLst>
              </a:tr>
            </a:tbl>
          </a:graphicData>
        </a:graphic>
      </p:graphicFrame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DE6F88F9-EE9B-92E9-A306-6B1C58E57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pic>
        <p:nvPicPr>
          <p:cNvPr id="15" name="Graphic 14" descr="Playbook outline">
            <a:extLst>
              <a:ext uri="{FF2B5EF4-FFF2-40B4-BE49-F238E27FC236}">
                <a16:creationId xmlns:a16="http://schemas.microsoft.com/office/drawing/2014/main" id="{25BE0B11-D972-030F-E9BF-6CA87CB54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2325" y="2419826"/>
            <a:ext cx="1435438" cy="143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34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155C0C-10E7-54C0-E96F-7136C3662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4B75B71-0ECA-375F-99B5-376ADE45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7959D4-0A0A-3101-3E00-38AB02126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5B886C-C026-0550-AFB4-A432C8AAD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dirty="0">
                <a:solidFill>
                  <a:srgbClr val="FFFFFF"/>
                </a:solidFill>
              </a:rPr>
              <a:t>Providing Clues to Discover Underlying Causes</a:t>
            </a:r>
            <a:br>
              <a:rPr lang="en-US" sz="3100" dirty="0">
                <a:solidFill>
                  <a:srgbClr val="FFFFFF"/>
                </a:solidFill>
              </a:rPr>
            </a:br>
            <a:endParaRPr lang="en-US" sz="3100" dirty="0">
              <a:solidFill>
                <a:srgbClr val="FFFFFF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54DCC0-AB99-F4D0-A8EC-EA97C4568A1A}"/>
              </a:ext>
            </a:extLst>
          </p:cNvPr>
          <p:cNvSpPr txBox="1">
            <a:spLocks/>
          </p:cNvSpPr>
          <p:nvPr/>
        </p:nvSpPr>
        <p:spPr>
          <a:xfrm>
            <a:off x="492371" y="2653800"/>
            <a:ext cx="3084844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endParaRPr lang="en-US" sz="1500" b="1" i="0" u="none" strike="noStrike" cap="all" spc="200" dirty="0">
              <a:solidFill>
                <a:srgbClr val="FFFFFF"/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sz="1500" b="1" cap="all" spc="200" dirty="0">
              <a:solidFill>
                <a:srgbClr val="FFFF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7E11B3-9D75-6212-6568-96D78C454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3AC313-D703-ADAB-EF61-7B519481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5CEABB6-07DC-46E8-9B57-56EC44A396E5}" type="slidenum">
              <a:rPr lang="en-US" noProof="0">
                <a:solidFill>
                  <a:schemeClr val="tx2"/>
                </a:solidFill>
              </a:rPr>
              <a:pPr defTabSz="914400">
                <a:spcAft>
                  <a:spcPts val="600"/>
                </a:spcAft>
              </a:pPr>
              <a:t>36</a:t>
            </a:fld>
            <a:endParaRPr lang="en-US" noProof="0">
              <a:solidFill>
                <a:schemeClr val="tx2"/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0DDBAF5-E56F-D24F-5BA0-3952A82699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595578"/>
              </p:ext>
            </p:extLst>
          </p:nvPr>
        </p:nvGraphicFramePr>
        <p:xfrm>
          <a:off x="4999647" y="624529"/>
          <a:ext cx="6291099" cy="5889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1099">
                  <a:extLst>
                    <a:ext uri="{9D8B030D-6E8A-4147-A177-3AD203B41FA5}">
                      <a16:colId xmlns:a16="http://schemas.microsoft.com/office/drawing/2014/main" val="1129407191"/>
                    </a:ext>
                  </a:extLst>
                </a:gridCol>
              </a:tblGrid>
              <a:tr h="8895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cap="all" spc="200" dirty="0">
                          <a:solidFill>
                            <a:schemeClr val="accent1"/>
                          </a:solidFill>
                        </a:rPr>
                        <a:t>Strategies for Representation Learning</a:t>
                      </a:r>
                      <a:endParaRPr lang="en-US" sz="1800" b="1" i="0" u="none" strike="noStrike" kern="1200" baseline="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0212" marR="120212" marT="60106" marB="6010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187651"/>
                  </a:ext>
                </a:extLst>
              </a:tr>
              <a:tr h="889570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Shared Factors Across Tasks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Advocates for shared representations across tasks for statistical strength, crucial when tasks overlap in underlying causal factors. </a:t>
                      </a:r>
                    </a:p>
                  </a:txBody>
                  <a:tcPr marL="120212" marR="120212" marT="60106" marB="60106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7153237"/>
                  </a:ext>
                </a:extLst>
              </a:tr>
              <a:tr h="919203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Manifolds: 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Suggests probability mass concentrates in lower-dimensional structures, with many ML algorithms attempting to model or exploit these manifolds.</a:t>
                      </a:r>
                    </a:p>
                  </a:txBody>
                  <a:tcPr marL="120212" marR="120212" marT="60106" marB="60106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2437424"/>
                  </a:ext>
                </a:extLst>
              </a:tr>
              <a:tr h="733245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Natural Clustering: 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Assumes data clusters or manifolds often correspond to a single class, motivating manifold learning techniques.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20212" marR="120212" marT="60106" marB="60106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0494879"/>
                  </a:ext>
                </a:extLst>
              </a:tr>
              <a:tr h="889570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Temporal and Spatial Coherence: 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Assumes underlying factors change slowly and are easier to predict than raw data, inspiring techniques like slow feature analysis.</a:t>
                      </a:r>
                    </a:p>
                  </a:txBody>
                  <a:tcPr marL="120212" marR="120212" marT="60106" marB="60106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11351"/>
                  </a:ext>
                </a:extLst>
              </a:tr>
              <a:tr h="6787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Sparsity: 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Imposes the idea that few features should be active for any given input, reducing complexity by focusing on relevant features.</a:t>
                      </a:r>
                    </a:p>
                  </a:txBody>
                  <a:tcPr marL="120212" marR="120212" marT="60106" marB="60106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4989338"/>
                  </a:ext>
                </a:extLst>
              </a:tr>
              <a:tr h="8895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Simplicity of Factor Dependencies: 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Good representations simplify dependencies between factors, often striving for independence or linear relationships.</a:t>
                      </a:r>
                    </a:p>
                  </a:txBody>
                  <a:tcPr marL="120212" marR="120212" marT="60106" marB="60106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9072731"/>
                  </a:ext>
                </a:extLst>
              </a:tr>
            </a:tbl>
          </a:graphicData>
        </a:graphic>
      </p:graphicFrame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996685A-FB9F-4D4A-C850-8C15AC30F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pic>
        <p:nvPicPr>
          <p:cNvPr id="3" name="Graphic 2" descr="Playbook outline">
            <a:extLst>
              <a:ext uri="{FF2B5EF4-FFF2-40B4-BE49-F238E27FC236}">
                <a16:creationId xmlns:a16="http://schemas.microsoft.com/office/drawing/2014/main" id="{9DA4F211-FF86-A60F-A288-E7B834E45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2325" y="2419826"/>
            <a:ext cx="1435438" cy="143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892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029F90-4E60-889B-E033-A545AA738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D985E7E-7787-FCE0-9D84-86495CEA05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47"/>
          <a:stretch/>
        </p:blipFill>
        <p:spPr>
          <a:xfrm>
            <a:off x="7720446" y="3766192"/>
            <a:ext cx="4471554" cy="25585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D6557D-C686-6917-7424-5E3F14508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State of the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C96BD-7427-D254-C7EA-23431DCC6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6623166" cy="4378422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 Deep Generative Models</a:t>
            </a:r>
            <a:r>
              <a:rPr lang="en-US" sz="17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b="1" dirty="0"/>
              <a:t>GANs (Generative Adversarial Networks)</a:t>
            </a:r>
            <a:r>
              <a:rPr lang="en-US" sz="1700" dirty="0"/>
              <a:t>: Capable of generating high-quality images (variations like StyleGAN and </a:t>
            </a:r>
            <a:r>
              <a:rPr lang="en-US" sz="1700" dirty="0" err="1"/>
              <a:t>BigGAN</a:t>
            </a:r>
            <a:r>
              <a:rPr lang="en-US" sz="17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b="1" dirty="0"/>
              <a:t>VAEs (Variational Autoencoders)</a:t>
            </a:r>
            <a:r>
              <a:rPr lang="en-US" sz="1700" dirty="0"/>
              <a:t>: Useful for unsupervised learning and anomaly detection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 Self-Supervised Learning</a:t>
            </a:r>
            <a:r>
              <a:rPr lang="en-US" sz="17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b="1" dirty="0"/>
              <a:t>Contrastive Learning</a:t>
            </a:r>
            <a:r>
              <a:rPr lang="en-US" sz="1700" dirty="0"/>
              <a:t>: Methods like </a:t>
            </a:r>
            <a:r>
              <a:rPr lang="en-US" sz="1700" dirty="0" err="1"/>
              <a:t>SimCLR</a:t>
            </a:r>
            <a:r>
              <a:rPr lang="en-US" sz="1700" dirty="0"/>
              <a:t> and </a:t>
            </a:r>
            <a:r>
              <a:rPr lang="en-US" sz="1700" dirty="0" err="1"/>
              <a:t>MoCo</a:t>
            </a:r>
            <a:r>
              <a:rPr lang="en-US" sz="1700" dirty="0"/>
              <a:t> can leverage unlabeled data efficiently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b="1" dirty="0"/>
              <a:t>Masked Image Modeling</a:t>
            </a:r>
            <a:r>
              <a:rPr lang="en-US" sz="1700" dirty="0"/>
              <a:t>: Techniques such as MAE for visual representation learning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 Transformers</a:t>
            </a:r>
            <a:r>
              <a:rPr lang="en-US" sz="17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b="1" dirty="0"/>
              <a:t>Vision Transformers (</a:t>
            </a:r>
            <a:r>
              <a:rPr lang="en-US" sz="1700" b="1" dirty="0" err="1"/>
              <a:t>ViTs</a:t>
            </a:r>
            <a:r>
              <a:rPr lang="en-US" sz="1700" b="1" dirty="0"/>
              <a:t>)</a:t>
            </a:r>
            <a:r>
              <a:rPr lang="en-US" sz="1700" dirty="0"/>
              <a:t>: Apply transformer models beyond text to achieve state-of-the-art performance in vision applications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b="1" dirty="0"/>
              <a:t>Multimodal Models</a:t>
            </a:r>
            <a:r>
              <a:rPr lang="en-US" sz="1700" dirty="0"/>
              <a:t>: Integration of text, vision, and audio for richer representation, e.g., CLIP and DALL-E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CE8E3-A26E-3416-E3AA-63DDD17D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AAB95F-BA63-6575-BD9C-C0470071D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de-DE" noProof="0" smtClean="0"/>
              <a:pPr rtl="0">
                <a:spcAft>
                  <a:spcPts val="600"/>
                </a:spcAft>
              </a:pPr>
              <a:t>37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0910379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A287E-614F-E3A8-5593-201D38CC2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CDD6A-8705-C030-FE52-0B17F59D1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718803"/>
            <a:ext cx="6036765" cy="831586"/>
          </a:xfrm>
        </p:spPr>
        <p:txBody>
          <a:bodyPr>
            <a:normAutofit fontScale="90000"/>
          </a:bodyPr>
          <a:lstStyle/>
          <a:p>
            <a:r>
              <a:rPr lang="en-US" dirty="0"/>
              <a:t>Further/Future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C6A22-8E11-5D08-9089-325D7A46B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8368838" cy="4408417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 Scalable and Efficient Models</a:t>
            </a:r>
            <a:r>
              <a:rPr lang="en-US" sz="17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Reducing model size and computational requirements without sacrificing performance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Federated learning to enhance privacy while training models on distributed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 Causal Representation Learning</a:t>
            </a:r>
            <a:r>
              <a:rPr lang="en-US" sz="17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Developing models that learn representations capturing causal relationships, improving robustness and interpretability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 Ethical and Fair AI</a:t>
            </a:r>
            <a:r>
              <a:rPr lang="en-US" sz="17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Addressing biases in learned representations and ensuring fairness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 Unsupervised and Few-Shot Learning</a:t>
            </a:r>
            <a:r>
              <a:rPr lang="en-US" sz="17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Improving techniques for learning from limited data without extensive labeling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 Augmenting Human Abilities</a:t>
            </a:r>
            <a:r>
              <a:rPr lang="en-US" sz="17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Enhancing human decision-making and creativity with AI models that can learn highly abstract and complex representations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FC97B-65DD-2CEC-984A-A0C343040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90608F-F113-20D3-979F-697FF6BB1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38</a:t>
            </a:fld>
            <a:endParaRPr lang="de-DE" noProof="0"/>
          </a:p>
        </p:txBody>
      </p:sp>
      <p:pic>
        <p:nvPicPr>
          <p:cNvPr id="7" name="Picture 6" descr="A person holding a large magnifying glass&#10;&#10;Description automatically generated">
            <a:extLst>
              <a:ext uri="{FF2B5EF4-FFF2-40B4-BE49-F238E27FC236}">
                <a16:creationId xmlns:a16="http://schemas.microsoft.com/office/drawing/2014/main" id="{108A1362-9F2C-6A68-E4FC-8FFB91F96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3117" y="33090"/>
            <a:ext cx="3276267" cy="504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359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DC49D-9588-67F9-21EE-777AB3B9A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9A199-0DB2-66E5-DB34-38EA6BA77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85C33-5D8C-5202-4F57-EFF7ADF48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3525" indent="-263525">
              <a:buFont typeface="Arial" panose="020B0604020202020204" pitchFamily="34" charset="0"/>
              <a:buChar char="•"/>
            </a:pPr>
            <a:r>
              <a:rPr lang="en-US" dirty="0"/>
              <a:t>Representation Learning defines all processes where data is fit for better </a:t>
            </a:r>
            <a:r>
              <a:rPr lang="en-US" dirty="0" err="1"/>
              <a:t>optimisation</a:t>
            </a:r>
            <a:endParaRPr lang="en-US" dirty="0"/>
          </a:p>
          <a:p>
            <a:pPr marL="263525" indent="-263525">
              <a:buFont typeface="Arial" panose="020B0604020202020204" pitchFamily="34" charset="0"/>
              <a:buChar char="•"/>
            </a:pPr>
            <a:r>
              <a:rPr lang="en-US" dirty="0"/>
              <a:t>Representation Learning is a Key part of Deep Learning /Machine Learning</a:t>
            </a:r>
          </a:p>
          <a:p>
            <a:pPr marL="263525" indent="-263525">
              <a:buFont typeface="Arial" panose="020B0604020202020204" pitchFamily="34" charset="0"/>
              <a:buChar char="•"/>
            </a:pPr>
            <a:r>
              <a:rPr lang="en-US" dirty="0"/>
              <a:t>Representation will stay an important part of Dl/ML</a:t>
            </a:r>
          </a:p>
          <a:p>
            <a:pPr marL="263525" indent="-263525">
              <a:buFont typeface="Arial" panose="020B0604020202020204" pitchFamily="34" charset="0"/>
              <a:buChar char="•"/>
            </a:pPr>
            <a:endParaRPr lang="en-US" dirty="0"/>
          </a:p>
          <a:p>
            <a:pPr marL="263525" indent="-263525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2521F-F223-C473-9B94-E84549AD0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2C0B2-3510-DD9E-6277-8D9C10D90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39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258386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B20489B-80BD-BA01-CF3B-061DC8565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en-US" b="1" dirty="0"/>
              <a:t>What is Representation Learning?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47AE43-ADFE-AE5A-D9C4-35998D3492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81" r="3061" b="4"/>
          <a:stretch/>
        </p:blipFill>
        <p:spPr>
          <a:xfrm>
            <a:off x="835296" y="1155941"/>
            <a:ext cx="3654268" cy="4045815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">
            <a:extLst>
              <a:ext uri="{FF2B5EF4-FFF2-40B4-BE49-F238E27FC236}">
                <a16:creationId xmlns:a16="http://schemas.microsoft.com/office/drawing/2014/main" id="{98B80A4E-5E69-6388-84E9-F241D50A869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974769" y="2198914"/>
            <a:ext cx="6574973" cy="36701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de-DE" dirty="0">
                <a:latin typeface="Arial" panose="020B0604020202020204" pitchFamily="34" charset="0"/>
                <a:cs typeface="Arial" panose="020B0604020202020204" pitchFamily="34" charset="0"/>
              </a:rPr>
              <a:t>Everywhere in ML: with every training objective a representation is learned as a side effect 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de-DE" dirty="0">
                <a:latin typeface="Arial" panose="020B0604020202020204" pitchFamily="34" charset="0"/>
                <a:cs typeface="Arial" panose="020B0604020202020204" pitchFamily="34" charset="0"/>
              </a:rPr>
              <a:t>focused on finding most efficient data representation        for a given task</a:t>
            </a: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endParaRPr kumimoji="0" lang="en-US" altLang="de-DE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de-DE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Why is it Important? 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de-DE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replaced manual </a:t>
            </a:r>
            <a:r>
              <a:rPr lang="en-US" altLang="de-D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</a:t>
            </a:r>
            <a:r>
              <a:rPr kumimoji="0" lang="en-US" altLang="de-DE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eature engineering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de-D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Optimized deep learning processes (e.g. faster, deeper, fewer dimensions in model)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de-DE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Facilitates training with large, unlabeled datasets </a:t>
            </a:r>
            <a:endParaRPr kumimoji="0" lang="en-US" altLang="de-DE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69DF042-37C5-4E09-AA4C-AA66649C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/>
              <a:t>20.12.2024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C4CBED-2E8D-DCEB-5577-193EBADCE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de-DE" noProof="0" smtClean="0"/>
              <a:pPr rtl="0">
                <a:spcAft>
                  <a:spcPts val="600"/>
                </a:spcAft>
              </a:pPr>
              <a:t>4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DC49D-9588-67F9-21EE-777AB3B9A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9A199-0DB2-66E5-DB34-38EA6BA77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Discussion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85C33-5D8C-5202-4F57-EFF7ADF48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3525" indent="-263525">
              <a:buFont typeface="Arial" panose="020B0604020202020204" pitchFamily="34" charset="0"/>
              <a:buChar char="•"/>
            </a:pPr>
            <a:r>
              <a:rPr lang="en-US" dirty="0"/>
              <a:t>Do </a:t>
            </a:r>
          </a:p>
          <a:p>
            <a:pPr marL="263525" indent="-263525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2521F-F223-C473-9B94-E84549AD0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2C0B2-3510-DD9E-6277-8D9C10D90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40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2424583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9D988-D4B1-545E-D528-6F0927671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AE262-2427-A35E-25C2-89D0532FB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DFC4A-443B-DE0A-77F0-0EEDE17FD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4A0407-804D-FCF9-1C29-FF04D9422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41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561222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F4F8E6-B3DE-C625-747A-E25C14AC1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9978403-DCC0-A422-BAE4-76EEB0351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4800" b="1" dirty="0"/>
              <a:t>Deep Learning and Representations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9F7783BD-3ED6-8200-5BD5-FD290D50D2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1972" y="1828480"/>
            <a:ext cx="6696526" cy="414898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Lower layers learn simple patterns (e.g., edges in images)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Higher layers capture complex concepts (e.g., object parts)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rtl="0"/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        </a:t>
            </a:r>
            <a:r>
              <a:rPr lang="en-US" sz="2000" dirty="0">
                <a:solidFill>
                  <a:schemeClr val="tx1"/>
                </a:solidFill>
              </a:rPr>
              <a:t>each layer of a neural network refines the data</a:t>
            </a:r>
            <a:r>
              <a:rPr lang="en-US" dirty="0">
                <a:solidFill>
                  <a:schemeClr val="tx1"/>
                </a:solidFill>
              </a:rPr>
              <a:t>     	</a:t>
            </a:r>
            <a:r>
              <a:rPr lang="en-US" sz="2000" dirty="0">
                <a:solidFill>
                  <a:schemeClr val="tx1"/>
                </a:solidFill>
              </a:rPr>
              <a:t>representation from simple to complex</a:t>
            </a:r>
          </a:p>
          <a:p>
            <a:pPr marL="358775" indent="-90488" rtl="0"/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chemeClr val="tx1"/>
                </a:solidFill>
              </a:rPr>
              <a:t>each layer has a feature vector as its output</a:t>
            </a:r>
            <a:endParaRPr lang="en-US" dirty="0">
              <a:solidFill>
                <a:schemeClr val="tx1"/>
              </a:solidFill>
            </a:endParaRPr>
          </a:p>
          <a:p>
            <a:pPr rtl="0"/>
            <a:endParaRPr lang="de-DE" dirty="0">
              <a:solidFill>
                <a:schemeClr val="tx1"/>
              </a:solidFill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endParaRPr kumimoji="0" lang="en-US" altLang="de-DE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E79A112-5EE5-5AEF-87FD-7FE1FE5169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/>
              <a:t>20.12.2024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645864-F149-D15A-BBAA-A20EABB63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de-DE" noProof="0" smtClean="0"/>
              <a:pPr rtl="0">
                <a:spcAft>
                  <a:spcPts val="600"/>
                </a:spcAft>
              </a:pPr>
              <a:t>5</a:t>
            </a:fld>
            <a:endParaRPr lang="de-DE" noProof="0"/>
          </a:p>
        </p:txBody>
      </p:sp>
      <p:pic>
        <p:nvPicPr>
          <p:cNvPr id="24" name="Picture 23" descr="A diagram of a network&#10;&#10;Description automatically generated">
            <a:extLst>
              <a:ext uri="{FF2B5EF4-FFF2-40B4-BE49-F238E27FC236}">
                <a16:creationId xmlns:a16="http://schemas.microsoft.com/office/drawing/2014/main" id="{03937241-0688-3088-D76A-C8678CD7F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649" y="3148005"/>
            <a:ext cx="5118339" cy="307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348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0DF1E8-EE5B-0A2A-FCB5-A03881FB9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A diagram of different colors and numbers&#10;&#10;Description automatically generated with medium confidence">
            <a:extLst>
              <a:ext uri="{FF2B5EF4-FFF2-40B4-BE49-F238E27FC236}">
                <a16:creationId xmlns:a16="http://schemas.microsoft.com/office/drawing/2014/main" id="{E7145430-EBEB-4D48-801C-55B662B804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247"/>
          <a:stretch/>
        </p:blipFill>
        <p:spPr>
          <a:xfrm>
            <a:off x="9277349" y="640080"/>
            <a:ext cx="2698991" cy="557784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6F78E9C-4138-C614-0F3E-A0E627BF0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660" y="608714"/>
            <a:ext cx="3347049" cy="2011996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FFFF"/>
                </a:solidFill>
              </a:rPr>
              <a:t>Supervised vs.   Semi-Supervised vs.   Unsupervised Learning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42" name="Rectangle 1">
            <a:extLst>
              <a:ext uri="{FF2B5EF4-FFF2-40B4-BE49-F238E27FC236}">
                <a16:creationId xmlns:a16="http://schemas.microsoft.com/office/drawing/2014/main" id="{6546AA5E-BB46-0DCE-7FC6-55B947483F7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54346" y="2610363"/>
            <a:ext cx="6607203" cy="384942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2" anchorCtr="0" compatLnSpc="1">
            <a:prstTxWarp prst="textNoShape">
              <a:avLst/>
            </a:prstTxWarp>
            <a:normAutofit/>
          </a:bodyPr>
          <a:lstStyle/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sz="15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sz="17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 Learning:</a:t>
            </a: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Guide by labeled data</a:t>
            </a: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Ø"/>
            </a:pPr>
            <a:endParaRPr lang="en-US" sz="17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sz="17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Semi-Supervised Learning:</a:t>
            </a: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Trained with unsupervised and supervised data</a:t>
            </a: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Ø"/>
            </a:pPr>
            <a:endParaRPr lang="en-US" sz="17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sz="17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Unsupervised Learning: </a:t>
            </a: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Finds natural patterns in data 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sz="15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" name="Picture 2" descr="A diagram of different colors and numbers&#10;&#10;Description automatically generated with medium confidence">
            <a:extLst>
              <a:ext uri="{FF2B5EF4-FFF2-40B4-BE49-F238E27FC236}">
                <a16:creationId xmlns:a16="http://schemas.microsoft.com/office/drawing/2014/main" id="{2D92188E-C11D-3C61-61A4-CC9660062E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817"/>
          <a:stretch/>
        </p:blipFill>
        <p:spPr>
          <a:xfrm>
            <a:off x="6843078" y="634800"/>
            <a:ext cx="2450592" cy="5588399"/>
          </a:xfrm>
          <a:prstGeom prst="rect">
            <a:avLst/>
          </a:prstGeo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EB8C79F-19CB-0810-1C42-30845BF760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4202" y="6459785"/>
            <a:ext cx="1735371" cy="365125"/>
          </a:xfrm>
        </p:spPr>
        <p:txBody>
          <a:bodyPr rtlCol="0">
            <a:normAutofit/>
          </a:bodyPr>
          <a:lstStyle/>
          <a:p>
            <a:pPr algn="r" rtl="0">
              <a:spcAft>
                <a:spcPts val="600"/>
              </a:spcAft>
            </a:pPr>
            <a:r>
              <a:rPr lang="de-DE"/>
              <a:t>20.12.2024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19099-4D13-B891-544F-C5FD5A29E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12033" y="6459785"/>
            <a:ext cx="1312025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de-DE" noProof="0">
                <a:solidFill>
                  <a:schemeClr val="tx2"/>
                </a:solidFill>
              </a:rPr>
              <a:pPr rtl="0">
                <a:spcAft>
                  <a:spcPts val="600"/>
                </a:spcAft>
              </a:pPr>
              <a:t>6</a:t>
            </a:fld>
            <a:endParaRPr lang="de-DE" noProof="0">
              <a:solidFill>
                <a:schemeClr val="tx2"/>
              </a:solidFill>
            </a:endParaRPr>
          </a:p>
        </p:txBody>
      </p:sp>
      <p:pic>
        <p:nvPicPr>
          <p:cNvPr id="10" name="Picture 2" descr="A diagram of different colors and numbers&#10;&#10;Description automatically generated with medium confidence">
            <a:extLst>
              <a:ext uri="{FF2B5EF4-FFF2-40B4-BE49-F238E27FC236}">
                <a16:creationId xmlns:a16="http://schemas.microsoft.com/office/drawing/2014/main" id="{E528535C-9133-4826-BB9A-128DF11409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247"/>
          <a:stretch/>
        </p:blipFill>
        <p:spPr>
          <a:xfrm>
            <a:off x="4147483" y="640080"/>
            <a:ext cx="2698991" cy="557784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95AB8F5C-2620-4118-8D57-5B282EF4A23B}"/>
              </a:ext>
            </a:extLst>
          </p:cNvPr>
          <p:cNvSpPr/>
          <p:nvPr/>
        </p:nvSpPr>
        <p:spPr>
          <a:xfrm>
            <a:off x="9531595" y="864704"/>
            <a:ext cx="2335517" cy="21070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993C1B2D-02DA-4D50-9849-8FB682A70E15}"/>
              </a:ext>
            </a:extLst>
          </p:cNvPr>
          <p:cNvSpPr/>
          <p:nvPr/>
        </p:nvSpPr>
        <p:spPr>
          <a:xfrm>
            <a:off x="11402017" y="1353074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3A2D8603-2615-48B9-AC58-FA5806CC7C21}"/>
              </a:ext>
            </a:extLst>
          </p:cNvPr>
          <p:cNvSpPr/>
          <p:nvPr/>
        </p:nvSpPr>
        <p:spPr>
          <a:xfrm>
            <a:off x="9655195" y="1049501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5B69383-CCB7-4F94-9148-CA4146E3DD5B}"/>
              </a:ext>
            </a:extLst>
          </p:cNvPr>
          <p:cNvSpPr/>
          <p:nvPr/>
        </p:nvSpPr>
        <p:spPr>
          <a:xfrm>
            <a:off x="9969725" y="1061761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E8D6B709-FA8B-4F4C-BE7A-4EBB0FAD9EAE}"/>
              </a:ext>
            </a:extLst>
          </p:cNvPr>
          <p:cNvSpPr/>
          <p:nvPr/>
        </p:nvSpPr>
        <p:spPr>
          <a:xfrm>
            <a:off x="9780985" y="1193501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80D7568D-B08A-458F-A593-E3EED7A86125}"/>
              </a:ext>
            </a:extLst>
          </p:cNvPr>
          <p:cNvSpPr/>
          <p:nvPr/>
        </p:nvSpPr>
        <p:spPr>
          <a:xfrm>
            <a:off x="9994982" y="1282433"/>
            <a:ext cx="144000" cy="144000"/>
          </a:xfrm>
          <a:prstGeom prst="ellipse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5902E97-1298-4E32-80B3-4CB12E2FB0C1}"/>
              </a:ext>
            </a:extLst>
          </p:cNvPr>
          <p:cNvSpPr/>
          <p:nvPr/>
        </p:nvSpPr>
        <p:spPr>
          <a:xfrm>
            <a:off x="10675704" y="1752963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E94DB5BA-7B00-48B3-9C9C-B0490BD3A4EB}"/>
              </a:ext>
            </a:extLst>
          </p:cNvPr>
          <p:cNvSpPr/>
          <p:nvPr/>
        </p:nvSpPr>
        <p:spPr>
          <a:xfrm>
            <a:off x="10545260" y="1394978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3A64CEB5-01C1-4AF2-B9F1-30061ED0506B}"/>
              </a:ext>
            </a:extLst>
          </p:cNvPr>
          <p:cNvSpPr/>
          <p:nvPr/>
        </p:nvSpPr>
        <p:spPr>
          <a:xfrm>
            <a:off x="10736011" y="1457039"/>
            <a:ext cx="144000" cy="144000"/>
          </a:xfrm>
          <a:prstGeom prst="ellipse">
            <a:avLst/>
          </a:prstGeom>
          <a:solidFill>
            <a:srgbClr val="9A450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C9FF6414-2E28-4862-A7C5-F1595DAFE73E}"/>
              </a:ext>
            </a:extLst>
          </p:cNvPr>
          <p:cNvSpPr/>
          <p:nvPr/>
        </p:nvSpPr>
        <p:spPr>
          <a:xfrm>
            <a:off x="11587397" y="1203440"/>
            <a:ext cx="144000" cy="144000"/>
          </a:xfrm>
          <a:prstGeom prst="ellipse">
            <a:avLst/>
          </a:prstGeom>
          <a:solidFill>
            <a:srgbClr val="A9D18E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DF02B48-7332-4D9A-92F9-E8A2150CD0A8}"/>
              </a:ext>
            </a:extLst>
          </p:cNvPr>
          <p:cNvSpPr/>
          <p:nvPr/>
        </p:nvSpPr>
        <p:spPr>
          <a:xfrm>
            <a:off x="10860413" y="1649540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504B9B17-1ACA-45B9-9322-BDF25D68C6E1}"/>
              </a:ext>
            </a:extLst>
          </p:cNvPr>
          <p:cNvSpPr/>
          <p:nvPr/>
        </p:nvSpPr>
        <p:spPr>
          <a:xfrm>
            <a:off x="11351878" y="1128494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1DD7BAC9-0A5A-4ACF-8612-1974485F7FE1}"/>
              </a:ext>
            </a:extLst>
          </p:cNvPr>
          <p:cNvSpPr/>
          <p:nvPr/>
        </p:nvSpPr>
        <p:spPr>
          <a:xfrm>
            <a:off x="10433423" y="1636843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53EF4C8E-6827-4DEE-A792-6BF3CDCAEEAF}"/>
              </a:ext>
            </a:extLst>
          </p:cNvPr>
          <p:cNvSpPr/>
          <p:nvPr/>
        </p:nvSpPr>
        <p:spPr>
          <a:xfrm>
            <a:off x="10200115" y="1846252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B7D8BCA0-506C-4B19-89C8-9B0B4789045A}"/>
              </a:ext>
            </a:extLst>
          </p:cNvPr>
          <p:cNvSpPr/>
          <p:nvPr/>
        </p:nvSpPr>
        <p:spPr>
          <a:xfrm>
            <a:off x="10146660" y="2129952"/>
            <a:ext cx="144000" cy="144000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2E6B87C2-B085-4CAC-BF0C-729A2AAB0868}"/>
              </a:ext>
            </a:extLst>
          </p:cNvPr>
          <p:cNvSpPr/>
          <p:nvPr/>
        </p:nvSpPr>
        <p:spPr>
          <a:xfrm>
            <a:off x="9870860" y="2264886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AB9A1380-DD54-4409-93FE-AD4333BE98B5}"/>
              </a:ext>
            </a:extLst>
          </p:cNvPr>
          <p:cNvSpPr/>
          <p:nvPr/>
        </p:nvSpPr>
        <p:spPr>
          <a:xfrm>
            <a:off x="10074660" y="2740124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BF2455A-5A97-4DFC-A72F-8F282D91CE8F}"/>
              </a:ext>
            </a:extLst>
          </p:cNvPr>
          <p:cNvSpPr/>
          <p:nvPr/>
        </p:nvSpPr>
        <p:spPr>
          <a:xfrm>
            <a:off x="10316938" y="2410893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5867E4A-D49A-4741-AA80-8188D0BC1E3F}"/>
              </a:ext>
            </a:extLst>
          </p:cNvPr>
          <p:cNvSpPr/>
          <p:nvPr/>
        </p:nvSpPr>
        <p:spPr>
          <a:xfrm>
            <a:off x="10987908" y="1951454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C06785C-9FDC-4B78-A91C-B044AD084020}"/>
              </a:ext>
            </a:extLst>
          </p:cNvPr>
          <p:cNvSpPr/>
          <p:nvPr/>
        </p:nvSpPr>
        <p:spPr>
          <a:xfrm>
            <a:off x="11384450" y="2023454"/>
            <a:ext cx="144000" cy="144000"/>
          </a:xfrm>
          <a:prstGeom prst="ellipse">
            <a:avLst/>
          </a:prstGeom>
          <a:solidFill>
            <a:srgbClr val="FFD96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A34EA86D-8DD8-4B5D-8E34-B7F154B48D0F}"/>
              </a:ext>
            </a:extLst>
          </p:cNvPr>
          <p:cNvSpPr/>
          <p:nvPr/>
        </p:nvSpPr>
        <p:spPr>
          <a:xfrm>
            <a:off x="10982482" y="2199843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F19382B3-76F4-43D0-B3F0-914FE2AA7785}"/>
              </a:ext>
            </a:extLst>
          </p:cNvPr>
          <p:cNvSpPr/>
          <p:nvPr/>
        </p:nvSpPr>
        <p:spPr>
          <a:xfrm>
            <a:off x="10787815" y="2397732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FE041343-2BF3-4A88-B437-68529AF88ADA}"/>
              </a:ext>
            </a:extLst>
          </p:cNvPr>
          <p:cNvSpPr/>
          <p:nvPr/>
        </p:nvSpPr>
        <p:spPr>
          <a:xfrm>
            <a:off x="11240450" y="2466363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7214F6BA-8AC0-4574-8C7C-C82BA2239563}"/>
              </a:ext>
            </a:extLst>
          </p:cNvPr>
          <p:cNvSpPr/>
          <p:nvPr/>
        </p:nvSpPr>
        <p:spPr>
          <a:xfrm>
            <a:off x="11626848" y="2256954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52C57B66-4C66-4CAB-A01E-FBD20D80B4D6}"/>
              </a:ext>
            </a:extLst>
          </p:cNvPr>
          <p:cNvSpPr/>
          <p:nvPr/>
        </p:nvSpPr>
        <p:spPr>
          <a:xfrm>
            <a:off x="11383816" y="4296727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47FCB8F2-DFFF-424C-AB10-DFDDC0BA9FF3}"/>
              </a:ext>
            </a:extLst>
          </p:cNvPr>
          <p:cNvSpPr/>
          <p:nvPr/>
        </p:nvSpPr>
        <p:spPr>
          <a:xfrm>
            <a:off x="9648569" y="4014668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1509477F-8651-4B2F-9E13-6BE670C73DC9}"/>
              </a:ext>
            </a:extLst>
          </p:cNvPr>
          <p:cNvSpPr/>
          <p:nvPr/>
        </p:nvSpPr>
        <p:spPr>
          <a:xfrm>
            <a:off x="9953160" y="4016989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CC1D6660-ECF5-4E37-BFBC-E3B880BC80F1}"/>
              </a:ext>
            </a:extLst>
          </p:cNvPr>
          <p:cNvSpPr/>
          <p:nvPr/>
        </p:nvSpPr>
        <p:spPr>
          <a:xfrm>
            <a:off x="9774359" y="4158668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5F626E73-4BB1-4270-AC6D-68B0FE525EFB}"/>
              </a:ext>
            </a:extLst>
          </p:cNvPr>
          <p:cNvSpPr/>
          <p:nvPr/>
        </p:nvSpPr>
        <p:spPr>
          <a:xfrm>
            <a:off x="9988356" y="4247600"/>
            <a:ext cx="144000" cy="144000"/>
          </a:xfrm>
          <a:prstGeom prst="ellipse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2D78222C-B840-4C5F-85E7-93819DA91455}"/>
              </a:ext>
            </a:extLst>
          </p:cNvPr>
          <p:cNvSpPr/>
          <p:nvPr/>
        </p:nvSpPr>
        <p:spPr>
          <a:xfrm>
            <a:off x="10657503" y="4706555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CDBB498D-C855-44C6-B439-A87DF7011773}"/>
              </a:ext>
            </a:extLst>
          </p:cNvPr>
          <p:cNvSpPr/>
          <p:nvPr/>
        </p:nvSpPr>
        <p:spPr>
          <a:xfrm>
            <a:off x="10538634" y="4350206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364FBFD3-B43A-4EAF-858C-0C6ED0F33620}"/>
              </a:ext>
            </a:extLst>
          </p:cNvPr>
          <p:cNvSpPr/>
          <p:nvPr/>
        </p:nvSpPr>
        <p:spPr>
          <a:xfrm>
            <a:off x="10729385" y="4422206"/>
            <a:ext cx="144000" cy="144000"/>
          </a:xfrm>
          <a:prstGeom prst="ellipse">
            <a:avLst/>
          </a:prstGeom>
          <a:solidFill>
            <a:srgbClr val="9A450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AE50736E-05D4-4D3F-9780-356E3062AF84}"/>
              </a:ext>
            </a:extLst>
          </p:cNvPr>
          <p:cNvSpPr/>
          <p:nvPr/>
        </p:nvSpPr>
        <p:spPr>
          <a:xfrm>
            <a:off x="11579245" y="4147093"/>
            <a:ext cx="144000" cy="144000"/>
          </a:xfrm>
          <a:prstGeom prst="ellipse">
            <a:avLst/>
          </a:prstGeom>
          <a:solidFill>
            <a:srgbClr val="A9D18E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01E1F8C1-7EDF-4731-B6D9-E6BE9532F653}"/>
              </a:ext>
            </a:extLst>
          </p:cNvPr>
          <p:cNvSpPr/>
          <p:nvPr/>
        </p:nvSpPr>
        <p:spPr>
          <a:xfrm>
            <a:off x="10853787" y="4591557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46D22022-1ACF-4897-B20A-0BB9A4FFC5BC}"/>
              </a:ext>
            </a:extLst>
          </p:cNvPr>
          <p:cNvSpPr/>
          <p:nvPr/>
        </p:nvSpPr>
        <p:spPr>
          <a:xfrm>
            <a:off x="11335313" y="4082086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E21168AA-8640-4C75-B598-AB0226D8B285}"/>
              </a:ext>
            </a:extLst>
          </p:cNvPr>
          <p:cNvSpPr/>
          <p:nvPr/>
        </p:nvSpPr>
        <p:spPr>
          <a:xfrm>
            <a:off x="10438372" y="4590435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D97FE3C8-60EB-450C-968D-49EE44BFDBB0}"/>
              </a:ext>
            </a:extLst>
          </p:cNvPr>
          <p:cNvSpPr/>
          <p:nvPr/>
        </p:nvSpPr>
        <p:spPr>
          <a:xfrm>
            <a:off x="10191853" y="4789905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B22349CE-D978-48E8-B78C-C76BF933208B}"/>
              </a:ext>
            </a:extLst>
          </p:cNvPr>
          <p:cNvSpPr/>
          <p:nvPr/>
        </p:nvSpPr>
        <p:spPr>
          <a:xfrm>
            <a:off x="10140034" y="5075241"/>
            <a:ext cx="144000" cy="144000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F73B4527-04FB-4FA5-9C74-15B6FF9D386C}"/>
              </a:ext>
            </a:extLst>
          </p:cNvPr>
          <p:cNvSpPr/>
          <p:nvPr/>
        </p:nvSpPr>
        <p:spPr>
          <a:xfrm>
            <a:off x="9862598" y="5208539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D544AE43-4899-47BD-96C4-A6499991CB58}"/>
              </a:ext>
            </a:extLst>
          </p:cNvPr>
          <p:cNvSpPr/>
          <p:nvPr/>
        </p:nvSpPr>
        <p:spPr>
          <a:xfrm>
            <a:off x="10066398" y="5683777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BFCEAA33-0FAF-4CB3-9724-A959EC58A1D5}"/>
              </a:ext>
            </a:extLst>
          </p:cNvPr>
          <p:cNvSpPr/>
          <p:nvPr/>
        </p:nvSpPr>
        <p:spPr>
          <a:xfrm>
            <a:off x="10310312" y="5376060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8D8052DC-0AA9-4ADE-9B81-6D6134D3560C}"/>
              </a:ext>
            </a:extLst>
          </p:cNvPr>
          <p:cNvSpPr/>
          <p:nvPr/>
        </p:nvSpPr>
        <p:spPr>
          <a:xfrm>
            <a:off x="10969707" y="4916621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F44E0FEB-8903-411E-9F02-94589E27F58C}"/>
              </a:ext>
            </a:extLst>
          </p:cNvPr>
          <p:cNvSpPr/>
          <p:nvPr/>
        </p:nvSpPr>
        <p:spPr>
          <a:xfrm>
            <a:off x="11367885" y="4978682"/>
            <a:ext cx="144000" cy="144000"/>
          </a:xfrm>
          <a:prstGeom prst="ellipse">
            <a:avLst/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FDAF347B-B5F3-401D-89B9-18D30C6D9761}"/>
              </a:ext>
            </a:extLst>
          </p:cNvPr>
          <p:cNvSpPr/>
          <p:nvPr/>
        </p:nvSpPr>
        <p:spPr>
          <a:xfrm>
            <a:off x="10965917" y="5155071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43A50D82-84C7-4A6B-9752-6B0D3A0F71E5}"/>
              </a:ext>
            </a:extLst>
          </p:cNvPr>
          <p:cNvSpPr/>
          <p:nvPr/>
        </p:nvSpPr>
        <p:spPr>
          <a:xfrm>
            <a:off x="10781189" y="5362899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7AA81174-6177-4217-9D60-DD699AF315C3}"/>
              </a:ext>
            </a:extLst>
          </p:cNvPr>
          <p:cNvSpPr/>
          <p:nvPr/>
        </p:nvSpPr>
        <p:spPr>
          <a:xfrm>
            <a:off x="11223885" y="5431530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23634AF3-1731-4696-87D7-8FD10F9FFE0D}"/>
              </a:ext>
            </a:extLst>
          </p:cNvPr>
          <p:cNvSpPr/>
          <p:nvPr/>
        </p:nvSpPr>
        <p:spPr>
          <a:xfrm>
            <a:off x="11610283" y="5232060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522F299-C58A-408C-BB05-813A17A05458}"/>
              </a:ext>
            </a:extLst>
          </p:cNvPr>
          <p:cNvSpPr/>
          <p:nvPr/>
        </p:nvSpPr>
        <p:spPr>
          <a:xfrm>
            <a:off x="9260483" y="615679"/>
            <a:ext cx="2396365" cy="2068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300" b="1" dirty="0"/>
              <a:t>c)     Semi-</a:t>
            </a:r>
            <a:r>
              <a:rPr lang="de-DE" sz="1300" b="1" dirty="0" err="1"/>
              <a:t>Supervised</a:t>
            </a:r>
            <a:r>
              <a:rPr lang="de-DE" sz="1300" b="1" dirty="0"/>
              <a:t> </a:t>
            </a:r>
            <a:r>
              <a:rPr lang="de-DE" sz="1300" b="1" dirty="0" err="1"/>
              <a:t>learning</a:t>
            </a:r>
            <a:endParaRPr lang="de-DE" sz="1300" b="1" dirty="0"/>
          </a:p>
        </p:txBody>
      </p:sp>
    </p:spTree>
    <p:extLst>
      <p:ext uri="{BB962C8B-B14F-4D97-AF65-F5344CB8AC3E}">
        <p14:creationId xmlns:p14="http://schemas.microsoft.com/office/powerpoint/2010/main" val="311135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EC07D4-3983-68A1-5708-3D6A1D443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B32178B-D54A-DC2C-35AB-B83B5E8C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88906"/>
            <a:ext cx="10058400" cy="748454"/>
          </a:xfrm>
        </p:spPr>
        <p:txBody>
          <a:bodyPr>
            <a:normAutofit/>
          </a:bodyPr>
          <a:lstStyle/>
          <a:p>
            <a:r>
              <a:rPr lang="en-US" b="1" dirty="0"/>
              <a:t>Unsupervised Pretraining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8D770749-5D53-BA88-6726-EF3F581D50F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7279" y="1845734"/>
            <a:ext cx="6454987" cy="40233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i="1" dirty="0"/>
              <a:t>Historical significance: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Enabled early deep network training without labeled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Still used in scenarios with sparse labeled datasets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Learns structuring data before applying supervised tasks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“current” problems: overfitting; too specific parameters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DB0F58D-1506-CE56-FED0-6497AAD8F0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/>
              <a:t>20.12.2024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9BF619-AD26-B2AF-47C3-D8CFE465A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de-DE" noProof="0" smtClean="0"/>
              <a:pPr rtl="0">
                <a:spcAft>
                  <a:spcPts val="600"/>
                </a:spcAft>
              </a:pPr>
              <a:t>7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151667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umsplatzhalter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61244" y="6425362"/>
            <a:ext cx="947516" cy="365125"/>
          </a:xfrm>
        </p:spPr>
        <p:txBody>
          <a:bodyPr rtlCol="0"/>
          <a:lstStyle/>
          <a:p>
            <a:pPr rtl="0"/>
            <a:r>
              <a:rPr lang="de-DE"/>
              <a:t>20.12.2024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8E20559-7AEC-560E-D95F-5FDE8CAD5C8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8</a:t>
            </a:fld>
            <a:endParaRPr lang="de-DE" noProof="0"/>
          </a:p>
        </p:txBody>
      </p:sp>
      <p:sp>
        <p:nvSpPr>
          <p:cNvPr id="33" name="Title 8">
            <a:extLst>
              <a:ext uri="{FF2B5EF4-FFF2-40B4-BE49-F238E27FC236}">
                <a16:creationId xmlns:a16="http://schemas.microsoft.com/office/drawing/2014/main" id="{D80DC696-9E75-B9B4-9412-58400D560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16" y="833630"/>
            <a:ext cx="6295558" cy="748454"/>
          </a:xfrm>
        </p:spPr>
        <p:txBody>
          <a:bodyPr>
            <a:normAutofit fontScale="90000"/>
          </a:bodyPr>
          <a:lstStyle/>
          <a:p>
            <a:r>
              <a:rPr lang="en-US" sz="2800" b="1" dirty="0"/>
              <a:t>Greedy Layer-Wise Training</a:t>
            </a:r>
            <a:br>
              <a:rPr lang="en-US" sz="2800" b="1" dirty="0"/>
            </a:br>
            <a:endParaRPr lang="en-US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F6EB97-5666-0699-8A3F-E8CB1F1AF54B}"/>
              </a:ext>
            </a:extLst>
          </p:cNvPr>
          <p:cNvSpPr txBox="1"/>
          <p:nvPr/>
        </p:nvSpPr>
        <p:spPr>
          <a:xfrm>
            <a:off x="2572656" y="1729989"/>
            <a:ext cx="812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Idea: Initializing DNNs by training each layer one-by-one unsupervised and fine tuning the result with supervised learning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BDBCAC6-9C91-004E-CDFC-E25E4432220B}"/>
              </a:ext>
            </a:extLst>
          </p:cNvPr>
          <p:cNvSpPr/>
          <p:nvPr/>
        </p:nvSpPr>
        <p:spPr>
          <a:xfrm>
            <a:off x="8917796" y="3428999"/>
            <a:ext cx="1339012" cy="20401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Fine-Tuning</a:t>
            </a:r>
          </a:p>
          <a:p>
            <a:pPr algn="ctr"/>
            <a:r>
              <a:rPr lang="en-US" dirty="0"/>
              <a:t>(supervised, </a:t>
            </a:r>
            <a:r>
              <a:rPr lang="en-US" dirty="0" err="1"/>
              <a:t>backpropa-gation</a:t>
            </a:r>
            <a:r>
              <a:rPr lang="en-US" dirty="0"/>
              <a:t>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593A0D5-4F0B-958F-D4B2-E17AD2CC6C5E}"/>
              </a:ext>
            </a:extLst>
          </p:cNvPr>
          <p:cNvSpPr/>
          <p:nvPr/>
        </p:nvSpPr>
        <p:spPr>
          <a:xfrm>
            <a:off x="4494359" y="2708696"/>
            <a:ext cx="1078302" cy="3579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(X)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C396648-B684-0879-56CA-09A49989F519}"/>
              </a:ext>
            </a:extLst>
          </p:cNvPr>
          <p:cNvSpPr/>
          <p:nvPr/>
        </p:nvSpPr>
        <p:spPr>
          <a:xfrm>
            <a:off x="1823621" y="3575647"/>
            <a:ext cx="1647645" cy="5175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Autoencoder 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999ED8B-56A7-108B-E3C8-7930E6AE2BF3}"/>
              </a:ext>
            </a:extLst>
          </p:cNvPr>
          <p:cNvSpPr/>
          <p:nvPr/>
        </p:nvSpPr>
        <p:spPr>
          <a:xfrm>
            <a:off x="6173635" y="3569179"/>
            <a:ext cx="1954650" cy="5175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Hidden Layer (H1)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15F6C1C-87FA-FEBF-E7A4-76EB12677219}"/>
              </a:ext>
            </a:extLst>
          </p:cNvPr>
          <p:cNvSpPr/>
          <p:nvPr/>
        </p:nvSpPr>
        <p:spPr>
          <a:xfrm>
            <a:off x="4059205" y="3571983"/>
            <a:ext cx="1647645" cy="5175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Encoder 1</a:t>
            </a:r>
          </a:p>
          <a:p>
            <a:pPr algn="ctr"/>
            <a:r>
              <a:rPr lang="en-US" dirty="0"/>
              <a:t>(X -&gt; H1)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B19FD78-CADA-9B3C-AEAE-B7F3F462DF09}"/>
              </a:ext>
            </a:extLst>
          </p:cNvPr>
          <p:cNvCxnSpPr>
            <a:stCxn id="46" idx="3"/>
            <a:endCxn id="50" idx="1"/>
          </p:cNvCxnSpPr>
          <p:nvPr/>
        </p:nvCxnSpPr>
        <p:spPr>
          <a:xfrm flipV="1">
            <a:off x="3471266" y="3830776"/>
            <a:ext cx="587939" cy="3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EFCC21A5-85E0-1488-9791-5422D52F0571}"/>
              </a:ext>
            </a:extLst>
          </p:cNvPr>
          <p:cNvSpPr txBox="1"/>
          <p:nvPr/>
        </p:nvSpPr>
        <p:spPr>
          <a:xfrm>
            <a:off x="3504046" y="3560583"/>
            <a:ext cx="522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split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7BF3180C-23BF-1231-1373-3C4B03E55491}"/>
              </a:ext>
            </a:extLst>
          </p:cNvPr>
          <p:cNvCxnSpPr>
            <a:stCxn id="54" idx="2"/>
          </p:cNvCxnSpPr>
          <p:nvPr/>
        </p:nvCxnSpPr>
        <p:spPr>
          <a:xfrm rot="5400000">
            <a:off x="2591845" y="3251962"/>
            <a:ext cx="556992" cy="1789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E51DFCD-8AA6-9C8D-D67C-7675D2F06770}"/>
              </a:ext>
            </a:extLst>
          </p:cNvPr>
          <p:cNvSpPr txBox="1"/>
          <p:nvPr/>
        </p:nvSpPr>
        <p:spPr>
          <a:xfrm>
            <a:off x="2265484" y="4137166"/>
            <a:ext cx="1499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Discard Decoder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C2BD7F11-349D-A6E6-CC5A-6FAD6149F562}"/>
              </a:ext>
            </a:extLst>
          </p:cNvPr>
          <p:cNvCxnSpPr>
            <a:stCxn id="45" idx="2"/>
            <a:endCxn id="46" idx="0"/>
          </p:cNvCxnSpPr>
          <p:nvPr/>
        </p:nvCxnSpPr>
        <p:spPr>
          <a:xfrm rot="5400000">
            <a:off x="3585999" y="2128136"/>
            <a:ext cx="508956" cy="23860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9BA4AC3-DF81-8A85-F4FF-02C023E3B1BC}"/>
              </a:ext>
            </a:extLst>
          </p:cNvPr>
          <p:cNvSpPr txBox="1"/>
          <p:nvPr/>
        </p:nvSpPr>
        <p:spPr>
          <a:xfrm>
            <a:off x="3458805" y="3005860"/>
            <a:ext cx="690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train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BB6B47B-26E8-68C9-1C1D-5595E087B99B}"/>
              </a:ext>
            </a:extLst>
          </p:cNvPr>
          <p:cNvSpPr/>
          <p:nvPr/>
        </p:nvSpPr>
        <p:spPr>
          <a:xfrm>
            <a:off x="1823621" y="4787916"/>
            <a:ext cx="1647645" cy="5175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Autoencoder 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538D6C5-0F2C-17D4-9334-F61ED7FD12F5}"/>
              </a:ext>
            </a:extLst>
          </p:cNvPr>
          <p:cNvSpPr/>
          <p:nvPr/>
        </p:nvSpPr>
        <p:spPr>
          <a:xfrm>
            <a:off x="6173635" y="4781448"/>
            <a:ext cx="1954650" cy="5175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Hidden Layer (H2)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9DC5CC2-13DD-E686-362A-30EB19FA48BC}"/>
              </a:ext>
            </a:extLst>
          </p:cNvPr>
          <p:cNvSpPr/>
          <p:nvPr/>
        </p:nvSpPr>
        <p:spPr>
          <a:xfrm>
            <a:off x="4059205" y="4784252"/>
            <a:ext cx="1647645" cy="5175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Encoder 1</a:t>
            </a:r>
          </a:p>
          <a:p>
            <a:pPr algn="ctr"/>
            <a:r>
              <a:rPr lang="en-US" dirty="0"/>
              <a:t>(X -&gt; H1)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9DAFF12-085D-47B4-2208-FC9A3F11FC90}"/>
              </a:ext>
            </a:extLst>
          </p:cNvPr>
          <p:cNvCxnSpPr>
            <a:stCxn id="61" idx="3"/>
            <a:endCxn id="63" idx="1"/>
          </p:cNvCxnSpPr>
          <p:nvPr/>
        </p:nvCxnSpPr>
        <p:spPr>
          <a:xfrm flipV="1">
            <a:off x="3471266" y="5043045"/>
            <a:ext cx="587939" cy="3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8AF289B-6FBD-F5CB-2C7A-30DF83738B1C}"/>
              </a:ext>
            </a:extLst>
          </p:cNvPr>
          <p:cNvSpPr txBox="1"/>
          <p:nvPr/>
        </p:nvSpPr>
        <p:spPr>
          <a:xfrm>
            <a:off x="3504046" y="4772852"/>
            <a:ext cx="522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split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83C33395-530E-AA2A-6C87-00DDD3F001BB}"/>
              </a:ext>
            </a:extLst>
          </p:cNvPr>
          <p:cNvCxnSpPr>
            <a:stCxn id="65" idx="2"/>
          </p:cNvCxnSpPr>
          <p:nvPr/>
        </p:nvCxnSpPr>
        <p:spPr>
          <a:xfrm rot="5400000">
            <a:off x="2591845" y="4464231"/>
            <a:ext cx="556992" cy="1789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8A413ED-A1AE-7663-47D1-3CD663B4E117}"/>
              </a:ext>
            </a:extLst>
          </p:cNvPr>
          <p:cNvSpPr txBox="1"/>
          <p:nvPr/>
        </p:nvSpPr>
        <p:spPr>
          <a:xfrm>
            <a:off x="2265484" y="5349435"/>
            <a:ext cx="1499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Discard Decoder</a:t>
            </a: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45741664-19B8-0AAC-8235-7CE670C12A23}"/>
              </a:ext>
            </a:extLst>
          </p:cNvPr>
          <p:cNvCxnSpPr>
            <a:cxnSpLocks/>
            <a:stCxn id="48" idx="2"/>
            <a:endCxn id="61" idx="0"/>
          </p:cNvCxnSpPr>
          <p:nvPr/>
        </p:nvCxnSpPr>
        <p:spPr>
          <a:xfrm rot="5400000">
            <a:off x="4548626" y="2185582"/>
            <a:ext cx="701152" cy="4503516"/>
          </a:xfrm>
          <a:prstGeom prst="bentConnector3">
            <a:avLst>
              <a:gd name="adj1" fmla="val 6599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0FA2C584-D2E7-4C41-DE49-A598E2307035}"/>
              </a:ext>
            </a:extLst>
          </p:cNvPr>
          <p:cNvSpPr txBox="1"/>
          <p:nvPr/>
        </p:nvSpPr>
        <p:spPr>
          <a:xfrm>
            <a:off x="4590352" y="4287083"/>
            <a:ext cx="690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train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B9C4D47-E253-8789-1691-A159F14E3DA1}"/>
              </a:ext>
            </a:extLst>
          </p:cNvPr>
          <p:cNvCxnSpPr>
            <a:endCxn id="48" idx="3"/>
          </p:cNvCxnSpPr>
          <p:nvPr/>
        </p:nvCxnSpPr>
        <p:spPr>
          <a:xfrm flipH="1">
            <a:off x="8128285" y="3827971"/>
            <a:ext cx="7895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0B5A405-B186-557C-4E1C-B3DA2F86D342}"/>
              </a:ext>
            </a:extLst>
          </p:cNvPr>
          <p:cNvCxnSpPr/>
          <p:nvPr/>
        </p:nvCxnSpPr>
        <p:spPr>
          <a:xfrm flipH="1">
            <a:off x="8125696" y="5046708"/>
            <a:ext cx="7895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92208-2ACF-E9F8-2061-80144711D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umsplatzhalter 19">
            <a:extLst>
              <a:ext uri="{FF2B5EF4-FFF2-40B4-BE49-F238E27FC236}">
                <a16:creationId xmlns:a16="http://schemas.microsoft.com/office/drawing/2014/main" id="{13C24928-5640-454B-CA98-19153673F27E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61244" y="6425362"/>
            <a:ext cx="947516" cy="365125"/>
          </a:xfrm>
        </p:spPr>
        <p:txBody>
          <a:bodyPr rtlCol="0"/>
          <a:lstStyle/>
          <a:p>
            <a:pPr rtl="0"/>
            <a:r>
              <a:rPr lang="de-DE" dirty="0"/>
              <a:t>20.12.2024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A36BA03-8B25-34DD-D186-81F537D75A1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9</a:t>
            </a:fld>
            <a:endParaRPr lang="de-DE" noProof="0" dirty="0"/>
          </a:p>
        </p:txBody>
      </p:sp>
      <p:sp>
        <p:nvSpPr>
          <p:cNvPr id="33" name="Title 8">
            <a:extLst>
              <a:ext uri="{FF2B5EF4-FFF2-40B4-BE49-F238E27FC236}">
                <a16:creationId xmlns:a16="http://schemas.microsoft.com/office/drawing/2014/main" id="{B6C3EDC9-2771-14C8-E022-947F94411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611" y="812580"/>
            <a:ext cx="8127736" cy="1573268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/>
              <a:t>Why Greedy Layer-Wise Training improved the P</a:t>
            </a:r>
            <a:r>
              <a:rPr lang="en-US" b="1" dirty="0"/>
              <a:t>rocess of Training Deep Neural Networks</a:t>
            </a:r>
            <a:br>
              <a:rPr lang="de-DE" dirty="0"/>
            </a:br>
            <a:br>
              <a:rPr lang="en-US" sz="2800" b="1" dirty="0"/>
            </a:br>
            <a:endParaRPr lang="en-US" b="1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7A5F42E-038D-412B-8793-B6D3B4ED443C}"/>
              </a:ext>
            </a:extLst>
          </p:cNvPr>
          <p:cNvSpPr txBox="1"/>
          <p:nvPr/>
        </p:nvSpPr>
        <p:spPr>
          <a:xfrm>
            <a:off x="2316471" y="2385848"/>
            <a:ext cx="911878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Two key problems were addressed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Optimization Difficulty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Training all layers of a deep network simultaneously using backpropagation was difficult due to issues like vanishing and exploding gradients.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Greedy layer-wise training tackled this by training each layer independently, one at a time. This allowed each layer to learn useful features before moving on to deeper layers, making optimization more stable and effective.</a:t>
            </a:r>
          </a:p>
          <a:p>
            <a:pPr marL="342900" indent="-342900">
              <a:buFont typeface="+mj-lt"/>
              <a:buAutoNum type="arabicPeriod"/>
            </a:pPr>
            <a:r>
              <a:rPr lang="de-DE" b="1" dirty="0" err="1"/>
              <a:t>Generalization</a:t>
            </a:r>
            <a:r>
              <a:rPr lang="de-DE" dirty="0"/>
              <a:t>:</a:t>
            </a:r>
          </a:p>
          <a:p>
            <a:pPr lvl="1"/>
            <a:r>
              <a:rPr lang="en-US" dirty="0"/>
              <a:t>By training each layer to produce good representations before full network training, the network could discover more useful and higher-level features.</a:t>
            </a:r>
          </a:p>
          <a:p>
            <a:pPr lvl="1"/>
            <a:r>
              <a:rPr lang="en-US" dirty="0"/>
              <a:t>This process acted as a form of unsupervised pretraining, which helped avoid poor local minima and improved generalization on unseen data.</a:t>
            </a:r>
          </a:p>
        </p:txBody>
      </p:sp>
    </p:spTree>
    <p:extLst>
      <p:ext uri="{BB962C8B-B14F-4D97-AF65-F5344CB8AC3E}">
        <p14:creationId xmlns:p14="http://schemas.microsoft.com/office/powerpoint/2010/main" val="207275216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4CF2EF3-001F-4BE9-81B3-86ECBBF94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F97B18F-50BC-4F30-8373-93489E845F8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3486</Words>
  <Application>Microsoft Office PowerPoint</Application>
  <PresentationFormat>Breitbild</PresentationFormat>
  <Paragraphs>422</Paragraphs>
  <Slides>41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41</vt:i4>
      </vt:variant>
    </vt:vector>
  </HeadingPairs>
  <TitlesOfParts>
    <vt:vector size="47" baseType="lpstr">
      <vt:lpstr>Aptos</vt:lpstr>
      <vt:lpstr>Arial</vt:lpstr>
      <vt:lpstr>Calibri</vt:lpstr>
      <vt:lpstr>Calibri Light</vt:lpstr>
      <vt:lpstr>Wingdings</vt:lpstr>
      <vt:lpstr>Retrospect</vt:lpstr>
      <vt:lpstr>Concepts in Deep Learning: Representation Learning</vt:lpstr>
      <vt:lpstr>PowerPoint-Präsentation</vt:lpstr>
      <vt:lpstr>Introduction</vt:lpstr>
      <vt:lpstr>What is Representation Learning?</vt:lpstr>
      <vt:lpstr>Deep Learning and Representations</vt:lpstr>
      <vt:lpstr>Supervised vs.   Semi-Supervised vs.   Unsupervised Learning</vt:lpstr>
      <vt:lpstr>Unsupervised Pretraining</vt:lpstr>
      <vt:lpstr>Greedy Layer-Wise Training </vt:lpstr>
      <vt:lpstr>Why Greedy Layer-Wise Training improved the Process of Training Deep Neural Networks  </vt:lpstr>
      <vt:lpstr>Why Greedy Layer-Wise Training improved the Process of Training Deep Neural Networks  </vt:lpstr>
      <vt:lpstr>Overview: Greedy Layer-Wise Training </vt:lpstr>
      <vt:lpstr>When does unsupervised Pretraining work? </vt:lpstr>
      <vt:lpstr>When does unsupervised Pretraining work? </vt:lpstr>
      <vt:lpstr>PowerPoint-Präsentation</vt:lpstr>
      <vt:lpstr>Why does unsupervised Pretraining work? </vt:lpstr>
      <vt:lpstr>Transfer Learning and Domain Adaptation</vt:lpstr>
      <vt:lpstr>Transfer Learning</vt:lpstr>
      <vt:lpstr>Transfer Learning</vt:lpstr>
      <vt:lpstr>Transfer Learning</vt:lpstr>
      <vt:lpstr>Transfer Learning</vt:lpstr>
      <vt:lpstr>Domain Adaptation</vt:lpstr>
      <vt:lpstr>PowerPoint-Präsentation</vt:lpstr>
      <vt:lpstr>PowerPoint-Präsentation</vt:lpstr>
      <vt:lpstr>Semi-Supervised Disentangling of Causal Factors </vt:lpstr>
      <vt:lpstr>PowerPoint-Präsentation</vt:lpstr>
      <vt:lpstr>PowerPoint-Präsentation</vt:lpstr>
      <vt:lpstr>PowerPoint-Präsentation</vt:lpstr>
      <vt:lpstr>PowerPoint-Präsentation</vt:lpstr>
      <vt:lpstr>Distributed Representation</vt:lpstr>
      <vt:lpstr>Distributed Representation</vt:lpstr>
      <vt:lpstr>Distributed Representation</vt:lpstr>
      <vt:lpstr>Distributed Representation</vt:lpstr>
      <vt:lpstr>Exponential Gains from Depth</vt:lpstr>
      <vt:lpstr>Providing Clues to Discover Underlying Causes </vt:lpstr>
      <vt:lpstr>Providing Clues to Discover Underlying Causes </vt:lpstr>
      <vt:lpstr>Providing Clues to Discover Underlying Causes </vt:lpstr>
      <vt:lpstr>State of the Art</vt:lpstr>
      <vt:lpstr>Further/Future Research</vt:lpstr>
      <vt:lpstr>Conclusions </vt:lpstr>
      <vt:lpstr>Discussion 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Concepts in Deep Learning: Representation Learning</dc:title>
  <dc:creator>Luisa Abels</dc:creator>
  <cp:lastModifiedBy>Laura Hellmann</cp:lastModifiedBy>
  <cp:revision>16</cp:revision>
  <dcterms:created xsi:type="dcterms:W3CDTF">2024-12-03T15:57:29Z</dcterms:created>
  <dcterms:modified xsi:type="dcterms:W3CDTF">2024-12-18T16:02:25Z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